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5" r:id="rId11"/>
    <p:sldId id="263" r:id="rId12"/>
    <p:sldId id="264" r:id="rId13"/>
    <p:sldId id="269" r:id="rId14"/>
    <p:sldId id="270" r:id="rId15"/>
    <p:sldId id="271" r:id="rId16"/>
    <p:sldId id="272" r:id="rId17"/>
    <p:sldId id="275" r:id="rId18"/>
    <p:sldId id="276" r:id="rId19"/>
    <p:sldId id="278" r:id="rId20"/>
    <p:sldId id="277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AF762-2BC1-4E81-9D82-BD55E1858D77}" v="163" dt="2022-06-01T16:23:11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herjee, Kunal" userId="0fdc67b5-d60e-40b9-987e-2d0ef7c90e32" providerId="ADAL" clId="{8AAAF762-2BC1-4E81-9D82-BD55E1858D77}"/>
    <pc:docChg chg="undo redo custSel addSld delSld modSld sldOrd">
      <pc:chgData name="Mukherjee, Kunal" userId="0fdc67b5-d60e-40b9-987e-2d0ef7c90e32" providerId="ADAL" clId="{8AAAF762-2BC1-4E81-9D82-BD55E1858D77}" dt="2022-06-02T06:52:13.949" v="21767" actId="14734"/>
      <pc:docMkLst>
        <pc:docMk/>
      </pc:docMkLst>
      <pc:sldChg chg="modSp mod">
        <pc:chgData name="Mukherjee, Kunal" userId="0fdc67b5-d60e-40b9-987e-2d0ef7c90e32" providerId="ADAL" clId="{8AAAF762-2BC1-4E81-9D82-BD55E1858D77}" dt="2022-06-01T16:03:18.950" v="21709" actId="20577"/>
        <pc:sldMkLst>
          <pc:docMk/>
          <pc:sldMk cId="3944140420" sldId="257"/>
        </pc:sldMkLst>
        <pc:spChg chg="mod">
          <ac:chgData name="Mukherjee, Kunal" userId="0fdc67b5-d60e-40b9-987e-2d0ef7c90e32" providerId="ADAL" clId="{8AAAF762-2BC1-4E81-9D82-BD55E1858D77}" dt="2022-05-30T15:06:55.934" v="12177" actId="1076"/>
          <ac:spMkLst>
            <pc:docMk/>
            <pc:sldMk cId="3944140420" sldId="257"/>
            <ac:spMk id="2" creationId="{9355B96E-F6D4-4D2B-829E-6F87453FF3BA}"/>
          </ac:spMkLst>
        </pc:spChg>
        <pc:spChg chg="mod">
          <ac:chgData name="Mukherjee, Kunal" userId="0fdc67b5-d60e-40b9-987e-2d0ef7c90e32" providerId="ADAL" clId="{8AAAF762-2BC1-4E81-9D82-BD55E1858D77}" dt="2022-06-01T16:03:18.950" v="21709" actId="20577"/>
          <ac:spMkLst>
            <pc:docMk/>
            <pc:sldMk cId="3944140420" sldId="257"/>
            <ac:spMk id="3" creationId="{2D2E1E01-C9DF-4DE3-A14A-4F02B88312B1}"/>
          </ac:spMkLst>
        </pc:spChg>
      </pc:sldChg>
      <pc:sldChg chg="addSp delSp modSp new mod setBg">
        <pc:chgData name="Mukherjee, Kunal" userId="0fdc67b5-d60e-40b9-987e-2d0ef7c90e32" providerId="ADAL" clId="{8AAAF762-2BC1-4E81-9D82-BD55E1858D77}" dt="2022-05-29T14:49:30.935" v="2984" actId="403"/>
        <pc:sldMkLst>
          <pc:docMk/>
          <pc:sldMk cId="3642192056" sldId="258"/>
        </pc:sldMkLst>
        <pc:spChg chg="mod">
          <ac:chgData name="Mukherjee, Kunal" userId="0fdc67b5-d60e-40b9-987e-2d0ef7c90e32" providerId="ADAL" clId="{8AAAF762-2BC1-4E81-9D82-BD55E1858D77}" dt="2022-05-29T14:49:30.935" v="2984" actId="403"/>
          <ac:spMkLst>
            <pc:docMk/>
            <pc:sldMk cId="3642192056" sldId="258"/>
            <ac:spMk id="2" creationId="{EB4C83EC-4E5E-480D-82EF-088A32F332E4}"/>
          </ac:spMkLst>
        </pc:spChg>
        <pc:spChg chg="mod">
          <ac:chgData name="Mukherjee, Kunal" userId="0fdc67b5-d60e-40b9-987e-2d0ef7c90e32" providerId="ADAL" clId="{8AAAF762-2BC1-4E81-9D82-BD55E1858D77}" dt="2022-05-29T11:59:19.229" v="2202" actId="13926"/>
          <ac:spMkLst>
            <pc:docMk/>
            <pc:sldMk cId="3642192056" sldId="258"/>
            <ac:spMk id="3" creationId="{7ACA07EE-C0E8-4D95-A3ED-B34CB52DFC69}"/>
          </ac:spMkLst>
        </pc:spChg>
        <pc:spChg chg="add del">
          <ac:chgData name="Mukherjee, Kunal" userId="0fdc67b5-d60e-40b9-987e-2d0ef7c90e32" providerId="ADAL" clId="{8AAAF762-2BC1-4E81-9D82-BD55E1858D77}" dt="2022-05-29T11:22:36.573" v="805"/>
          <ac:spMkLst>
            <pc:docMk/>
            <pc:sldMk cId="3642192056" sldId="258"/>
            <ac:spMk id="71" creationId="{F13C74B1-5B17-4795-BED0-7140497B445A}"/>
          </ac:spMkLst>
        </pc:spChg>
        <pc:spChg chg="add del">
          <ac:chgData name="Mukherjee, Kunal" userId="0fdc67b5-d60e-40b9-987e-2d0ef7c90e32" providerId="ADAL" clId="{8AAAF762-2BC1-4E81-9D82-BD55E1858D77}" dt="2022-05-29T11:22:36.573" v="805"/>
          <ac:spMkLst>
            <pc:docMk/>
            <pc:sldMk cId="3642192056" sldId="258"/>
            <ac:spMk id="73" creationId="{D4974D33-8DC5-464E-8C6D-BE58F0669C17}"/>
          </ac:spMkLst>
        </pc:spChg>
        <pc:spChg chg="add">
          <ac:chgData name="Mukherjee, Kunal" userId="0fdc67b5-d60e-40b9-987e-2d0ef7c90e32" providerId="ADAL" clId="{8AAAF762-2BC1-4E81-9D82-BD55E1858D77}" dt="2022-05-29T11:22:59.758" v="821" actId="26606"/>
          <ac:spMkLst>
            <pc:docMk/>
            <pc:sldMk cId="3642192056" sldId="258"/>
            <ac:spMk id="75" creationId="{CD8B4F24-440B-49E9-B85D-733523DC064B}"/>
          </ac:spMkLst>
        </pc:spChg>
        <pc:spChg chg="add">
          <ac:chgData name="Mukherjee, Kunal" userId="0fdc67b5-d60e-40b9-987e-2d0ef7c90e32" providerId="ADAL" clId="{8AAAF762-2BC1-4E81-9D82-BD55E1858D77}" dt="2022-05-29T11:22:59.758" v="821" actId="26606"/>
          <ac:spMkLst>
            <pc:docMk/>
            <pc:sldMk cId="3642192056" sldId="258"/>
            <ac:spMk id="1030" creationId="{2B97F24A-32CE-4C1C-A50D-3016B394DCFB}"/>
          </ac:spMkLst>
        </pc:spChg>
        <pc:picChg chg="add mod">
          <ac:chgData name="Mukherjee, Kunal" userId="0fdc67b5-d60e-40b9-987e-2d0ef7c90e32" providerId="ADAL" clId="{8AAAF762-2BC1-4E81-9D82-BD55E1858D77}" dt="2022-05-29T11:58:52.202" v="2201" actId="1076"/>
          <ac:picMkLst>
            <pc:docMk/>
            <pc:sldMk cId="3642192056" sldId="258"/>
            <ac:picMk id="4" creationId="{A669D554-80E3-45E7-B84B-F9C83F8A6FF0}"/>
          </ac:picMkLst>
        </pc:picChg>
        <pc:picChg chg="add del mod">
          <ac:chgData name="Mukherjee, Kunal" userId="0fdc67b5-d60e-40b9-987e-2d0ef7c90e32" providerId="ADAL" clId="{8AAAF762-2BC1-4E81-9D82-BD55E1858D77}" dt="2022-05-29T11:22:48.446" v="815"/>
          <ac:picMkLst>
            <pc:docMk/>
            <pc:sldMk cId="3642192056" sldId="258"/>
            <ac:picMk id="1026" creationId="{94626C5B-E06B-42C2-A6E9-B92AD062E563}"/>
          </ac:picMkLst>
        </pc:picChg>
        <pc:picChg chg="add mod">
          <ac:chgData name="Mukherjee, Kunal" userId="0fdc67b5-d60e-40b9-987e-2d0ef7c90e32" providerId="ADAL" clId="{8AAAF762-2BC1-4E81-9D82-BD55E1858D77}" dt="2022-05-29T11:29:33.928" v="838" actId="1076"/>
          <ac:picMkLst>
            <pc:docMk/>
            <pc:sldMk cId="3642192056" sldId="258"/>
            <ac:picMk id="1028" creationId="{032D0AAE-CEB7-4466-943B-49E3A4AFE1CD}"/>
          </ac:picMkLst>
        </pc:picChg>
        <pc:picChg chg="add mod">
          <ac:chgData name="Mukherjee, Kunal" userId="0fdc67b5-d60e-40b9-987e-2d0ef7c90e32" providerId="ADAL" clId="{8AAAF762-2BC1-4E81-9D82-BD55E1858D77}" dt="2022-05-29T11:58:48.754" v="2200" actId="1076"/>
          <ac:picMkLst>
            <pc:docMk/>
            <pc:sldMk cId="3642192056" sldId="258"/>
            <ac:picMk id="1032" creationId="{A66AEA87-DE1C-476F-AF1E-684E589A0B5C}"/>
          </ac:picMkLst>
        </pc:picChg>
      </pc:sldChg>
      <pc:sldChg chg="addSp modSp new mod setBg">
        <pc:chgData name="Mukherjee, Kunal" userId="0fdc67b5-d60e-40b9-987e-2d0ef7c90e32" providerId="ADAL" clId="{8AAAF762-2BC1-4E81-9D82-BD55E1858D77}" dt="2022-05-29T14:49:40.244" v="2986" actId="14100"/>
        <pc:sldMkLst>
          <pc:docMk/>
          <pc:sldMk cId="2259196344" sldId="259"/>
        </pc:sldMkLst>
        <pc:spChg chg="mod">
          <ac:chgData name="Mukherjee, Kunal" userId="0fdc67b5-d60e-40b9-987e-2d0ef7c90e32" providerId="ADAL" clId="{8AAAF762-2BC1-4E81-9D82-BD55E1858D77}" dt="2022-05-29T14:49:40.244" v="2986" actId="14100"/>
          <ac:spMkLst>
            <pc:docMk/>
            <pc:sldMk cId="2259196344" sldId="259"/>
            <ac:spMk id="2" creationId="{8B17B525-5746-4F4C-A56D-BE5D5BC89E27}"/>
          </ac:spMkLst>
        </pc:spChg>
        <pc:spChg chg="mod">
          <ac:chgData name="Mukherjee, Kunal" userId="0fdc67b5-d60e-40b9-987e-2d0ef7c90e32" providerId="ADAL" clId="{8AAAF762-2BC1-4E81-9D82-BD55E1858D77}" dt="2022-05-29T14:44:04.222" v="2953" actId="27636"/>
          <ac:spMkLst>
            <pc:docMk/>
            <pc:sldMk cId="2259196344" sldId="259"/>
            <ac:spMk id="3" creationId="{75C1A283-23E9-4FDF-B4D5-445E7CC63D21}"/>
          </ac:spMkLst>
        </pc:spChg>
        <pc:spChg chg="add">
          <ac:chgData name="Mukherjee, Kunal" userId="0fdc67b5-d60e-40b9-987e-2d0ef7c90e32" providerId="ADAL" clId="{8AAAF762-2BC1-4E81-9D82-BD55E1858D77}" dt="2022-05-29T11:47:33.614" v="1645" actId="26606"/>
          <ac:spMkLst>
            <pc:docMk/>
            <pc:sldMk cId="2259196344" sldId="259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29T11:47:33.614" v="1645" actId="26606"/>
          <ac:spMkLst>
            <pc:docMk/>
            <pc:sldMk cId="2259196344" sldId="259"/>
            <ac:spMk id="12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29T11:59:58.449" v="2207" actId="14100"/>
          <ac:picMkLst>
            <pc:docMk/>
            <pc:sldMk cId="2259196344" sldId="259"/>
            <ac:picMk id="5" creationId="{AC9352B8-7150-4CB7-9427-9A3DA8FFB052}"/>
          </ac:picMkLst>
        </pc:picChg>
        <pc:picChg chg="add mod">
          <ac:chgData name="Mukherjee, Kunal" userId="0fdc67b5-d60e-40b9-987e-2d0ef7c90e32" providerId="ADAL" clId="{8AAAF762-2BC1-4E81-9D82-BD55E1858D77}" dt="2022-05-29T11:57:44.509" v="2189" actId="14100"/>
          <ac:picMkLst>
            <pc:docMk/>
            <pc:sldMk cId="2259196344" sldId="259"/>
            <ac:picMk id="7" creationId="{F4556EB5-BB62-4FA8-AE60-8023ECB7CC02}"/>
          </ac:picMkLst>
        </pc:picChg>
      </pc:sldChg>
      <pc:sldChg chg="addSp delSp modSp add mod">
        <pc:chgData name="Mukherjee, Kunal" userId="0fdc67b5-d60e-40b9-987e-2d0ef7c90e32" providerId="ADAL" clId="{8AAAF762-2BC1-4E81-9D82-BD55E1858D77}" dt="2022-05-29T14:49:53.308" v="2990" actId="1076"/>
        <pc:sldMkLst>
          <pc:docMk/>
          <pc:sldMk cId="2151948287" sldId="260"/>
        </pc:sldMkLst>
        <pc:spChg chg="mod">
          <ac:chgData name="Mukherjee, Kunal" userId="0fdc67b5-d60e-40b9-987e-2d0ef7c90e32" providerId="ADAL" clId="{8AAAF762-2BC1-4E81-9D82-BD55E1858D77}" dt="2022-05-29T14:49:49.844" v="2989" actId="14100"/>
          <ac:spMkLst>
            <pc:docMk/>
            <pc:sldMk cId="2151948287" sldId="260"/>
            <ac:spMk id="2" creationId="{8B17B525-5746-4F4C-A56D-BE5D5BC89E27}"/>
          </ac:spMkLst>
        </pc:spChg>
        <pc:spChg chg="mod">
          <ac:chgData name="Mukherjee, Kunal" userId="0fdc67b5-d60e-40b9-987e-2d0ef7c90e32" providerId="ADAL" clId="{8AAAF762-2BC1-4E81-9D82-BD55E1858D77}" dt="2022-05-29T14:41:24.917" v="2866" actId="20577"/>
          <ac:spMkLst>
            <pc:docMk/>
            <pc:sldMk cId="2151948287" sldId="260"/>
            <ac:spMk id="3" creationId="{75C1A283-23E9-4FDF-B4D5-445E7CC63D21}"/>
          </ac:spMkLst>
        </pc:spChg>
        <pc:picChg chg="del">
          <ac:chgData name="Mukherjee, Kunal" userId="0fdc67b5-d60e-40b9-987e-2d0ef7c90e32" providerId="ADAL" clId="{8AAAF762-2BC1-4E81-9D82-BD55E1858D77}" dt="2022-05-29T14:35:19.988" v="2433" actId="478"/>
          <ac:picMkLst>
            <pc:docMk/>
            <pc:sldMk cId="2151948287" sldId="260"/>
            <ac:picMk id="5" creationId="{AC9352B8-7150-4CB7-9427-9A3DA8FFB052}"/>
          </ac:picMkLst>
        </pc:picChg>
        <pc:picChg chg="add mod">
          <ac:chgData name="Mukherjee, Kunal" userId="0fdc67b5-d60e-40b9-987e-2d0ef7c90e32" providerId="ADAL" clId="{8AAAF762-2BC1-4E81-9D82-BD55E1858D77}" dt="2022-05-29T14:49:53.308" v="2990" actId="1076"/>
          <ac:picMkLst>
            <pc:docMk/>
            <pc:sldMk cId="2151948287" sldId="260"/>
            <ac:picMk id="6" creationId="{54B8B0C2-6D29-4767-A227-5472364BA7EF}"/>
          </ac:picMkLst>
        </pc:picChg>
        <pc:picChg chg="del">
          <ac:chgData name="Mukherjee, Kunal" userId="0fdc67b5-d60e-40b9-987e-2d0ef7c90e32" providerId="ADAL" clId="{8AAAF762-2BC1-4E81-9D82-BD55E1858D77}" dt="2022-05-29T14:35:19.076" v="2432" actId="478"/>
          <ac:picMkLst>
            <pc:docMk/>
            <pc:sldMk cId="2151948287" sldId="260"/>
            <ac:picMk id="7" creationId="{F4556EB5-BB62-4FA8-AE60-8023ECB7CC02}"/>
          </ac:picMkLst>
        </pc:picChg>
      </pc:sldChg>
      <pc:sldChg chg="addSp delSp modSp add mod delDesignElem chgLayout">
        <pc:chgData name="Mukherjee, Kunal" userId="0fdc67b5-d60e-40b9-987e-2d0ef7c90e32" providerId="ADAL" clId="{8AAAF762-2BC1-4E81-9D82-BD55E1858D77}" dt="2022-05-29T15:05:39.045" v="3546" actId="20577"/>
        <pc:sldMkLst>
          <pc:docMk/>
          <pc:sldMk cId="2713571451" sldId="261"/>
        </pc:sldMkLst>
        <pc:spChg chg="mod ord">
          <ac:chgData name="Mukherjee, Kunal" userId="0fdc67b5-d60e-40b9-987e-2d0ef7c90e32" providerId="ADAL" clId="{8AAAF762-2BC1-4E81-9D82-BD55E1858D77}" dt="2022-05-29T14:59:00.180" v="3009" actId="700"/>
          <ac:spMkLst>
            <pc:docMk/>
            <pc:sldMk cId="2713571451" sldId="261"/>
            <ac:spMk id="2" creationId="{8B17B525-5746-4F4C-A56D-BE5D5BC89E27}"/>
          </ac:spMkLst>
        </pc:spChg>
        <pc:spChg chg="del mod">
          <ac:chgData name="Mukherjee, Kunal" userId="0fdc67b5-d60e-40b9-987e-2d0ef7c90e32" providerId="ADAL" clId="{8AAAF762-2BC1-4E81-9D82-BD55E1858D77}" dt="2022-05-29T14:53:36.290" v="2994" actId="22"/>
          <ac:spMkLst>
            <pc:docMk/>
            <pc:sldMk cId="2713571451" sldId="261"/>
            <ac:spMk id="3" creationId="{75C1A283-23E9-4FDF-B4D5-445E7CC63D21}"/>
          </ac:spMkLst>
        </pc:spChg>
        <pc:spChg chg="add del">
          <ac:chgData name="Mukherjee, Kunal" userId="0fdc67b5-d60e-40b9-987e-2d0ef7c90e32" providerId="ADAL" clId="{8AAAF762-2BC1-4E81-9D82-BD55E1858D77}" dt="2022-05-29T14:59:00.180" v="3009" actId="700"/>
          <ac:spMkLst>
            <pc:docMk/>
            <pc:sldMk cId="2713571451" sldId="261"/>
            <ac:spMk id="10" creationId="{2B97F24A-32CE-4C1C-A50D-3016B394DCFB}"/>
          </ac:spMkLst>
        </pc:spChg>
        <pc:spChg chg="add mod">
          <ac:chgData name="Mukherjee, Kunal" userId="0fdc67b5-d60e-40b9-987e-2d0ef7c90e32" providerId="ADAL" clId="{8AAAF762-2BC1-4E81-9D82-BD55E1858D77}" dt="2022-05-29T15:05:39.045" v="3546" actId="20577"/>
          <ac:spMkLst>
            <pc:docMk/>
            <pc:sldMk cId="2713571451" sldId="261"/>
            <ac:spMk id="11" creationId="{9AD6062C-0043-4B14-8C0C-90230F34370B}"/>
          </ac:spMkLst>
        </pc:spChg>
        <pc:spChg chg="add del">
          <ac:chgData name="Mukherjee, Kunal" userId="0fdc67b5-d60e-40b9-987e-2d0ef7c90e32" providerId="ADAL" clId="{8AAAF762-2BC1-4E81-9D82-BD55E1858D77}" dt="2022-05-29T14:59:00.180" v="3009" actId="700"/>
          <ac:spMkLst>
            <pc:docMk/>
            <pc:sldMk cId="2713571451" sldId="261"/>
            <ac:spMk id="12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29T14:54:20.407" v="3007" actId="14100"/>
          <ac:picMkLst>
            <pc:docMk/>
            <pc:sldMk cId="2713571451" sldId="261"/>
            <ac:picMk id="5" creationId="{33725039-8037-40AB-9514-3AE455916A33}"/>
          </ac:picMkLst>
        </pc:picChg>
        <pc:picChg chg="del">
          <ac:chgData name="Mukherjee, Kunal" userId="0fdc67b5-d60e-40b9-987e-2d0ef7c90e32" providerId="ADAL" clId="{8AAAF762-2BC1-4E81-9D82-BD55E1858D77}" dt="2022-05-29T14:48:46.081" v="2965" actId="478"/>
          <ac:picMkLst>
            <pc:docMk/>
            <pc:sldMk cId="2713571451" sldId="261"/>
            <ac:picMk id="6" creationId="{54B8B0C2-6D29-4767-A227-5472364BA7EF}"/>
          </ac:picMkLst>
        </pc:picChg>
        <pc:picChg chg="add mod ord">
          <ac:chgData name="Mukherjee, Kunal" userId="0fdc67b5-d60e-40b9-987e-2d0ef7c90e32" providerId="ADAL" clId="{8AAAF762-2BC1-4E81-9D82-BD55E1858D77}" dt="2022-05-29T14:59:00.180" v="3009" actId="700"/>
          <ac:picMkLst>
            <pc:docMk/>
            <pc:sldMk cId="2713571451" sldId="261"/>
            <ac:picMk id="8" creationId="{3B57F865-1128-4B1A-B9D2-DDA3D6297DB6}"/>
          </ac:picMkLst>
        </pc:picChg>
      </pc:sldChg>
      <pc:sldChg chg="addSp delSp modSp add mod">
        <pc:chgData name="Mukherjee, Kunal" userId="0fdc67b5-d60e-40b9-987e-2d0ef7c90e32" providerId="ADAL" clId="{8AAAF762-2BC1-4E81-9D82-BD55E1858D77}" dt="2022-05-30T15:17:32.371" v="12720" actId="1076"/>
        <pc:sldMkLst>
          <pc:docMk/>
          <pc:sldMk cId="686448358" sldId="262"/>
        </pc:sldMkLst>
        <pc:spChg chg="mod">
          <ac:chgData name="Mukherjee, Kunal" userId="0fdc67b5-d60e-40b9-987e-2d0ef7c90e32" providerId="ADAL" clId="{8AAAF762-2BC1-4E81-9D82-BD55E1858D77}" dt="2022-05-29T15:06:59.777" v="3554" actId="20577"/>
          <ac:spMkLst>
            <pc:docMk/>
            <pc:sldMk cId="686448358" sldId="262"/>
            <ac:spMk id="2" creationId="{8B17B525-5746-4F4C-A56D-BE5D5BC89E27}"/>
          </ac:spMkLst>
        </pc:spChg>
        <pc:spChg chg="add del mod">
          <ac:chgData name="Mukherjee, Kunal" userId="0fdc67b5-d60e-40b9-987e-2d0ef7c90e32" providerId="ADAL" clId="{8AAAF762-2BC1-4E81-9D82-BD55E1858D77}" dt="2022-05-29T15:07:12.030" v="3558" actId="478"/>
          <ac:spMkLst>
            <pc:docMk/>
            <pc:sldMk cId="686448358" sldId="262"/>
            <ac:spMk id="4" creationId="{7E0827BA-2757-4BAA-8C1C-621C5683CD50}"/>
          </ac:spMkLst>
        </pc:spChg>
        <pc:spChg chg="add del mod">
          <ac:chgData name="Mukherjee, Kunal" userId="0fdc67b5-d60e-40b9-987e-2d0ef7c90e32" providerId="ADAL" clId="{8AAAF762-2BC1-4E81-9D82-BD55E1858D77}" dt="2022-05-29T15:11:19.334" v="3560" actId="478"/>
          <ac:spMkLst>
            <pc:docMk/>
            <pc:sldMk cId="686448358" sldId="262"/>
            <ac:spMk id="7" creationId="{9300BBFF-2CD0-4B6C-8A5A-AAB9075FE125}"/>
          </ac:spMkLst>
        </pc:spChg>
        <pc:spChg chg="del mod">
          <ac:chgData name="Mukherjee, Kunal" userId="0fdc67b5-d60e-40b9-987e-2d0ef7c90e32" providerId="ADAL" clId="{8AAAF762-2BC1-4E81-9D82-BD55E1858D77}" dt="2022-05-29T15:11:38.995" v="3567" actId="478"/>
          <ac:spMkLst>
            <pc:docMk/>
            <pc:sldMk cId="686448358" sldId="262"/>
            <ac:spMk id="11" creationId="{9AD6062C-0043-4B14-8C0C-90230F34370B}"/>
          </ac:spMkLst>
        </pc:spChg>
        <pc:spChg chg="add mod">
          <ac:chgData name="Mukherjee, Kunal" userId="0fdc67b5-d60e-40b9-987e-2d0ef7c90e32" providerId="ADAL" clId="{8AAAF762-2BC1-4E81-9D82-BD55E1858D77}" dt="2022-05-29T15:17:21.218" v="3970" actId="13926"/>
          <ac:spMkLst>
            <pc:docMk/>
            <pc:sldMk cId="686448358" sldId="262"/>
            <ac:spMk id="15" creationId="{3E41335A-6814-401B-94CD-A38CE7993DE0}"/>
          </ac:spMkLst>
        </pc:spChg>
        <pc:picChg chg="del">
          <ac:chgData name="Mukherjee, Kunal" userId="0fdc67b5-d60e-40b9-987e-2d0ef7c90e32" providerId="ADAL" clId="{8AAAF762-2BC1-4E81-9D82-BD55E1858D77}" dt="2022-05-29T15:11:23.215" v="3562" actId="478"/>
          <ac:picMkLst>
            <pc:docMk/>
            <pc:sldMk cId="686448358" sldId="262"/>
            <ac:picMk id="5" creationId="{33725039-8037-40AB-9514-3AE455916A33}"/>
          </ac:picMkLst>
        </pc:picChg>
        <pc:picChg chg="add del">
          <ac:chgData name="Mukherjee, Kunal" userId="0fdc67b5-d60e-40b9-987e-2d0ef7c90e32" providerId="ADAL" clId="{8AAAF762-2BC1-4E81-9D82-BD55E1858D77}" dt="2022-05-29T15:11:25.118" v="3563" actId="478"/>
          <ac:picMkLst>
            <pc:docMk/>
            <pc:sldMk cId="686448358" sldId="262"/>
            <ac:picMk id="8" creationId="{3B57F865-1128-4B1A-B9D2-DDA3D6297DB6}"/>
          </ac:picMkLst>
        </pc:picChg>
        <pc:picChg chg="add mod">
          <ac:chgData name="Mukherjee, Kunal" userId="0fdc67b5-d60e-40b9-987e-2d0ef7c90e32" providerId="ADAL" clId="{8AAAF762-2BC1-4E81-9D82-BD55E1858D77}" dt="2022-05-30T15:17:23.507" v="12717" actId="1076"/>
          <ac:picMkLst>
            <pc:docMk/>
            <pc:sldMk cId="686448358" sldId="262"/>
            <ac:picMk id="13" creationId="{063D9E61-ECDD-452A-9B57-573555F8C34D}"/>
          </ac:picMkLst>
        </pc:picChg>
        <pc:picChg chg="add mod">
          <ac:chgData name="Mukherjee, Kunal" userId="0fdc67b5-d60e-40b9-987e-2d0ef7c90e32" providerId="ADAL" clId="{8AAAF762-2BC1-4E81-9D82-BD55E1858D77}" dt="2022-05-30T15:17:32.371" v="12720" actId="1076"/>
          <ac:picMkLst>
            <pc:docMk/>
            <pc:sldMk cId="686448358" sldId="262"/>
            <ac:picMk id="17" creationId="{D17BB45B-0875-4F4E-9E03-4DC32796F891}"/>
          </ac:picMkLst>
        </pc:picChg>
      </pc:sldChg>
      <pc:sldChg chg="addSp modSp new mod setBg">
        <pc:chgData name="Mukherjee, Kunal" userId="0fdc67b5-d60e-40b9-987e-2d0ef7c90e32" providerId="ADAL" clId="{8AAAF762-2BC1-4E81-9D82-BD55E1858D77}" dt="2022-05-29T16:53:13.088" v="5358" actId="14100"/>
        <pc:sldMkLst>
          <pc:docMk/>
          <pc:sldMk cId="50693740" sldId="263"/>
        </pc:sldMkLst>
        <pc:spChg chg="mod">
          <ac:chgData name="Mukherjee, Kunal" userId="0fdc67b5-d60e-40b9-987e-2d0ef7c90e32" providerId="ADAL" clId="{8AAAF762-2BC1-4E81-9D82-BD55E1858D77}" dt="2022-05-29T15:54:01.609" v="4301" actId="14100"/>
          <ac:spMkLst>
            <pc:docMk/>
            <pc:sldMk cId="50693740" sldId="263"/>
            <ac:spMk id="2" creationId="{2EEC879E-A811-466F-8F04-9242E20033BC}"/>
          </ac:spMkLst>
        </pc:spChg>
        <pc:spChg chg="mod">
          <ac:chgData name="Mukherjee, Kunal" userId="0fdc67b5-d60e-40b9-987e-2d0ef7c90e32" providerId="ADAL" clId="{8AAAF762-2BC1-4E81-9D82-BD55E1858D77}" dt="2022-05-29T16:53:13.088" v="5358" actId="14100"/>
          <ac:spMkLst>
            <pc:docMk/>
            <pc:sldMk cId="50693740" sldId="263"/>
            <ac:spMk id="3" creationId="{31BA41A9-1B68-4C33-B014-625F5D04F56A}"/>
          </ac:spMkLst>
        </pc:spChg>
        <pc:spChg chg="add">
          <ac:chgData name="Mukherjee, Kunal" userId="0fdc67b5-d60e-40b9-987e-2d0ef7c90e32" providerId="ADAL" clId="{8AAAF762-2BC1-4E81-9D82-BD55E1858D77}" dt="2022-05-29T15:24:49.171" v="4218" actId="26606"/>
          <ac:spMkLst>
            <pc:docMk/>
            <pc:sldMk cId="50693740" sldId="263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29T15:24:49.171" v="4218" actId="26606"/>
          <ac:spMkLst>
            <pc:docMk/>
            <pc:sldMk cId="50693740" sldId="263"/>
            <ac:spMk id="12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29T15:54:07.593" v="4302" actId="1076"/>
          <ac:picMkLst>
            <pc:docMk/>
            <pc:sldMk cId="50693740" sldId="263"/>
            <ac:picMk id="5" creationId="{89BD3AE5-5963-4763-AEF7-5761CE9469D5}"/>
          </ac:picMkLst>
        </pc:picChg>
      </pc:sldChg>
      <pc:sldChg chg="addSp delSp modSp new mod">
        <pc:chgData name="Mukherjee, Kunal" userId="0fdc67b5-d60e-40b9-987e-2d0ef7c90e32" providerId="ADAL" clId="{8AAAF762-2BC1-4E81-9D82-BD55E1858D77}" dt="2022-05-29T15:52:10.607" v="4259" actId="22"/>
        <pc:sldMkLst>
          <pc:docMk/>
          <pc:sldMk cId="401608243" sldId="264"/>
        </pc:sldMkLst>
        <pc:spChg chg="del">
          <ac:chgData name="Mukherjee, Kunal" userId="0fdc67b5-d60e-40b9-987e-2d0ef7c90e32" providerId="ADAL" clId="{8AAAF762-2BC1-4E81-9D82-BD55E1858D77}" dt="2022-05-29T15:29:18.165" v="4253" actId="478"/>
          <ac:spMkLst>
            <pc:docMk/>
            <pc:sldMk cId="401608243" sldId="264"/>
            <ac:spMk id="2" creationId="{28AD3AB5-E989-4C49-A416-989DF58B6F1C}"/>
          </ac:spMkLst>
        </pc:spChg>
        <pc:spChg chg="del">
          <ac:chgData name="Mukherjee, Kunal" userId="0fdc67b5-d60e-40b9-987e-2d0ef7c90e32" providerId="ADAL" clId="{8AAAF762-2BC1-4E81-9D82-BD55E1858D77}" dt="2022-05-29T15:29:19.830" v="4254" actId="478"/>
          <ac:spMkLst>
            <pc:docMk/>
            <pc:sldMk cId="401608243" sldId="264"/>
            <ac:spMk id="3" creationId="{A72E2508-25CC-4194-825A-58966F031C00}"/>
          </ac:spMkLst>
        </pc:spChg>
        <pc:picChg chg="add del mod">
          <ac:chgData name="Mukherjee, Kunal" userId="0fdc67b5-d60e-40b9-987e-2d0ef7c90e32" providerId="ADAL" clId="{8AAAF762-2BC1-4E81-9D82-BD55E1858D77}" dt="2022-05-29T15:52:09.042" v="4258" actId="478"/>
          <ac:picMkLst>
            <pc:docMk/>
            <pc:sldMk cId="401608243" sldId="264"/>
            <ac:picMk id="5" creationId="{A00DBE29-6A18-470B-8DF8-D54983E5E987}"/>
          </ac:picMkLst>
        </pc:picChg>
        <pc:picChg chg="add">
          <ac:chgData name="Mukherjee, Kunal" userId="0fdc67b5-d60e-40b9-987e-2d0ef7c90e32" providerId="ADAL" clId="{8AAAF762-2BC1-4E81-9D82-BD55E1858D77}" dt="2022-05-29T15:52:10.607" v="4259" actId="22"/>
          <ac:picMkLst>
            <pc:docMk/>
            <pc:sldMk cId="401608243" sldId="264"/>
            <ac:picMk id="7" creationId="{E5040D9F-0695-4742-9B34-365AD92E4B74}"/>
          </ac:picMkLst>
        </pc:picChg>
      </pc:sldChg>
      <pc:sldChg chg="addSp modSp new mod setBg">
        <pc:chgData name="Mukherjee, Kunal" userId="0fdc67b5-d60e-40b9-987e-2d0ef7c90e32" providerId="ADAL" clId="{8AAAF762-2BC1-4E81-9D82-BD55E1858D77}" dt="2022-05-29T16:47:52.489" v="5291" actId="1076"/>
        <pc:sldMkLst>
          <pc:docMk/>
          <pc:sldMk cId="767807858" sldId="265"/>
        </pc:sldMkLst>
        <pc:spChg chg="mod">
          <ac:chgData name="Mukherjee, Kunal" userId="0fdc67b5-d60e-40b9-987e-2d0ef7c90e32" providerId="ADAL" clId="{8AAAF762-2BC1-4E81-9D82-BD55E1858D77}" dt="2022-05-29T16:30:17.294" v="4674" actId="14100"/>
          <ac:spMkLst>
            <pc:docMk/>
            <pc:sldMk cId="767807858" sldId="265"/>
            <ac:spMk id="2" creationId="{3F104E21-7040-41C5-BE3F-D7B53EB01E81}"/>
          </ac:spMkLst>
        </pc:spChg>
        <pc:spChg chg="mod">
          <ac:chgData name="Mukherjee, Kunal" userId="0fdc67b5-d60e-40b9-987e-2d0ef7c90e32" providerId="ADAL" clId="{8AAAF762-2BC1-4E81-9D82-BD55E1858D77}" dt="2022-05-29T16:30:07.388" v="4670" actId="123"/>
          <ac:spMkLst>
            <pc:docMk/>
            <pc:sldMk cId="767807858" sldId="265"/>
            <ac:spMk id="3" creationId="{6991525F-1399-4CEF-948B-78404CFBDA88}"/>
          </ac:spMkLst>
        </pc:spChg>
        <pc:spChg chg="add">
          <ac:chgData name="Mukherjee, Kunal" userId="0fdc67b5-d60e-40b9-987e-2d0ef7c90e32" providerId="ADAL" clId="{8AAAF762-2BC1-4E81-9D82-BD55E1858D77}" dt="2022-05-29T16:29:41.044" v="4656" actId="26606"/>
          <ac:spMkLst>
            <pc:docMk/>
            <pc:sldMk cId="767807858" sldId="265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29T16:29:41.044" v="4656" actId="26606"/>
          <ac:spMkLst>
            <pc:docMk/>
            <pc:sldMk cId="767807858" sldId="265"/>
            <ac:spMk id="12" creationId="{6357EC4F-235E-4222-A36F-C7878ACE37F2}"/>
          </ac:spMkLst>
        </pc:spChg>
        <pc:picChg chg="add mod">
          <ac:chgData name="Mukherjee, Kunal" userId="0fdc67b5-d60e-40b9-987e-2d0ef7c90e32" providerId="ADAL" clId="{8AAAF762-2BC1-4E81-9D82-BD55E1858D77}" dt="2022-05-29T16:47:52.489" v="5291" actId="1076"/>
          <ac:picMkLst>
            <pc:docMk/>
            <pc:sldMk cId="767807858" sldId="265"/>
            <ac:picMk id="5" creationId="{A5B6593D-2745-4FFF-90BE-D04B3CEE3A71}"/>
          </ac:picMkLst>
        </pc:picChg>
      </pc:sldChg>
      <pc:sldChg chg="new del">
        <pc:chgData name="Mukherjee, Kunal" userId="0fdc67b5-d60e-40b9-987e-2d0ef7c90e32" providerId="ADAL" clId="{8AAAF762-2BC1-4E81-9D82-BD55E1858D77}" dt="2022-05-29T16:30:44.375" v="4680" actId="2696"/>
        <pc:sldMkLst>
          <pc:docMk/>
          <pc:sldMk cId="1499978198" sldId="266"/>
        </pc:sldMkLst>
      </pc:sldChg>
      <pc:sldChg chg="addSp delSp modSp add mod ord">
        <pc:chgData name="Mukherjee, Kunal" userId="0fdc67b5-d60e-40b9-987e-2d0ef7c90e32" providerId="ADAL" clId="{8AAAF762-2BC1-4E81-9D82-BD55E1858D77}" dt="2022-05-29T16:48:45.079" v="5312" actId="1076"/>
        <pc:sldMkLst>
          <pc:docMk/>
          <pc:sldMk cId="3104721457" sldId="267"/>
        </pc:sldMkLst>
        <pc:spChg chg="mod">
          <ac:chgData name="Mukherjee, Kunal" userId="0fdc67b5-d60e-40b9-987e-2d0ef7c90e32" providerId="ADAL" clId="{8AAAF762-2BC1-4E81-9D82-BD55E1858D77}" dt="2022-05-29T16:30:49.166" v="4683" actId="20577"/>
          <ac:spMkLst>
            <pc:docMk/>
            <pc:sldMk cId="3104721457" sldId="267"/>
            <ac:spMk id="2" creationId="{3F104E21-7040-41C5-BE3F-D7B53EB01E81}"/>
          </ac:spMkLst>
        </pc:spChg>
        <pc:spChg chg="mod">
          <ac:chgData name="Mukherjee, Kunal" userId="0fdc67b5-d60e-40b9-987e-2d0ef7c90e32" providerId="ADAL" clId="{8AAAF762-2BC1-4E81-9D82-BD55E1858D77}" dt="2022-05-29T16:48:10.282" v="5304" actId="27636"/>
          <ac:spMkLst>
            <pc:docMk/>
            <pc:sldMk cId="3104721457" sldId="267"/>
            <ac:spMk id="3" creationId="{6991525F-1399-4CEF-948B-78404CFBDA88}"/>
          </ac:spMkLst>
        </pc:spChg>
        <pc:picChg chg="del">
          <ac:chgData name="Mukherjee, Kunal" userId="0fdc67b5-d60e-40b9-987e-2d0ef7c90e32" providerId="ADAL" clId="{8AAAF762-2BC1-4E81-9D82-BD55E1858D77}" dt="2022-05-29T16:34:27.599" v="5091" actId="478"/>
          <ac:picMkLst>
            <pc:docMk/>
            <pc:sldMk cId="3104721457" sldId="267"/>
            <ac:picMk id="5" creationId="{A5B6593D-2745-4FFF-90BE-D04B3CEE3A71}"/>
          </ac:picMkLst>
        </pc:picChg>
        <pc:picChg chg="add del mod">
          <ac:chgData name="Mukherjee, Kunal" userId="0fdc67b5-d60e-40b9-987e-2d0ef7c90e32" providerId="ADAL" clId="{8AAAF762-2BC1-4E81-9D82-BD55E1858D77}" dt="2022-05-29T16:44:23.574" v="5270" actId="478"/>
          <ac:picMkLst>
            <pc:docMk/>
            <pc:sldMk cId="3104721457" sldId="267"/>
            <ac:picMk id="6" creationId="{4E747CAC-B9B7-4A20-854C-A66063785A82}"/>
          </ac:picMkLst>
        </pc:picChg>
        <pc:picChg chg="add del mod">
          <ac:chgData name="Mukherjee, Kunal" userId="0fdc67b5-d60e-40b9-987e-2d0ef7c90e32" providerId="ADAL" clId="{8AAAF762-2BC1-4E81-9D82-BD55E1858D77}" dt="2022-05-29T16:41:26.942" v="5262" actId="478"/>
          <ac:picMkLst>
            <pc:docMk/>
            <pc:sldMk cId="3104721457" sldId="267"/>
            <ac:picMk id="8" creationId="{1CD7D317-8F5B-4EE4-8B3E-8ED11749169F}"/>
          </ac:picMkLst>
        </pc:picChg>
        <pc:picChg chg="add del mod">
          <ac:chgData name="Mukherjee, Kunal" userId="0fdc67b5-d60e-40b9-987e-2d0ef7c90e32" providerId="ADAL" clId="{8AAAF762-2BC1-4E81-9D82-BD55E1858D77}" dt="2022-05-29T16:43:02.947" v="5265" actId="478"/>
          <ac:picMkLst>
            <pc:docMk/>
            <pc:sldMk cId="3104721457" sldId="267"/>
            <ac:picMk id="11" creationId="{899FB84C-5F79-4954-8F37-FAD66C334A19}"/>
          </ac:picMkLst>
        </pc:picChg>
        <pc:picChg chg="add mod">
          <ac:chgData name="Mukherjee, Kunal" userId="0fdc67b5-d60e-40b9-987e-2d0ef7c90e32" providerId="ADAL" clId="{8AAAF762-2BC1-4E81-9D82-BD55E1858D77}" dt="2022-05-29T16:48:43.033" v="5311" actId="1076"/>
          <ac:picMkLst>
            <pc:docMk/>
            <pc:sldMk cId="3104721457" sldId="267"/>
            <ac:picMk id="14" creationId="{2B248D55-388B-4BDC-8381-0D4A56F44014}"/>
          </ac:picMkLst>
        </pc:picChg>
        <pc:picChg chg="add mod">
          <ac:chgData name="Mukherjee, Kunal" userId="0fdc67b5-d60e-40b9-987e-2d0ef7c90e32" providerId="ADAL" clId="{8AAAF762-2BC1-4E81-9D82-BD55E1858D77}" dt="2022-05-29T16:48:40.729" v="5309" actId="1076"/>
          <ac:picMkLst>
            <pc:docMk/>
            <pc:sldMk cId="3104721457" sldId="267"/>
            <ac:picMk id="16" creationId="{63AC2AFE-8C01-4810-BE2F-2DB8035083A8}"/>
          </ac:picMkLst>
        </pc:picChg>
        <pc:picChg chg="add mod">
          <ac:chgData name="Mukherjee, Kunal" userId="0fdc67b5-d60e-40b9-987e-2d0ef7c90e32" providerId="ADAL" clId="{8AAAF762-2BC1-4E81-9D82-BD55E1858D77}" dt="2022-05-29T16:48:41.954" v="5310" actId="1076"/>
          <ac:picMkLst>
            <pc:docMk/>
            <pc:sldMk cId="3104721457" sldId="267"/>
            <ac:picMk id="18" creationId="{53A93E40-F6A8-4DF1-BEF0-15ED1CE98230}"/>
          </ac:picMkLst>
        </pc:picChg>
        <pc:picChg chg="add mod">
          <ac:chgData name="Mukherjee, Kunal" userId="0fdc67b5-d60e-40b9-987e-2d0ef7c90e32" providerId="ADAL" clId="{8AAAF762-2BC1-4E81-9D82-BD55E1858D77}" dt="2022-05-29T16:47:17.851" v="5283" actId="14100"/>
          <ac:picMkLst>
            <pc:docMk/>
            <pc:sldMk cId="3104721457" sldId="267"/>
            <ac:picMk id="20" creationId="{021B3FD1-468D-4343-B453-017C6572FAF1}"/>
          </ac:picMkLst>
        </pc:picChg>
        <pc:picChg chg="add del">
          <ac:chgData name="Mukherjee, Kunal" userId="0fdc67b5-d60e-40b9-987e-2d0ef7c90e32" providerId="ADAL" clId="{8AAAF762-2BC1-4E81-9D82-BD55E1858D77}" dt="2022-05-29T16:45:43.725" v="5274" actId="21"/>
          <ac:picMkLst>
            <pc:docMk/>
            <pc:sldMk cId="3104721457" sldId="267"/>
            <ac:picMk id="22" creationId="{E3032809-EE2E-4045-BEA5-8E97DFEC2A95}"/>
          </ac:picMkLst>
        </pc:picChg>
        <pc:picChg chg="add mod">
          <ac:chgData name="Mukherjee, Kunal" userId="0fdc67b5-d60e-40b9-987e-2d0ef7c90e32" providerId="ADAL" clId="{8AAAF762-2BC1-4E81-9D82-BD55E1858D77}" dt="2022-05-29T16:48:45.079" v="5312" actId="1076"/>
          <ac:picMkLst>
            <pc:docMk/>
            <pc:sldMk cId="3104721457" sldId="267"/>
            <ac:picMk id="24" creationId="{9B245F90-189F-4FCC-A116-1538E7D2BB43}"/>
          </ac:picMkLst>
        </pc:picChg>
      </pc:sldChg>
      <pc:sldChg chg="addSp delSp modSp new mod">
        <pc:chgData name="Mukherjee, Kunal" userId="0fdc67b5-d60e-40b9-987e-2d0ef7c90e32" providerId="ADAL" clId="{8AAAF762-2BC1-4E81-9D82-BD55E1858D77}" dt="2022-05-29T16:50:15.566" v="5342" actId="14100"/>
        <pc:sldMkLst>
          <pc:docMk/>
          <pc:sldMk cId="2490070451" sldId="268"/>
        </pc:sldMkLst>
        <pc:spChg chg="add del mod">
          <ac:chgData name="Mukherjee, Kunal" userId="0fdc67b5-d60e-40b9-987e-2d0ef7c90e32" providerId="ADAL" clId="{8AAAF762-2BC1-4E81-9D82-BD55E1858D77}" dt="2022-05-29T16:50:15.566" v="5342" actId="14100"/>
          <ac:spMkLst>
            <pc:docMk/>
            <pc:sldMk cId="2490070451" sldId="268"/>
            <ac:spMk id="2" creationId="{3A32C8B4-72E9-481B-86C9-CD9234D5BFA2}"/>
          </ac:spMkLst>
        </pc:spChg>
        <pc:spChg chg="add del">
          <ac:chgData name="Mukherjee, Kunal" userId="0fdc67b5-d60e-40b9-987e-2d0ef7c90e32" providerId="ADAL" clId="{8AAAF762-2BC1-4E81-9D82-BD55E1858D77}" dt="2022-05-29T16:49:30.437" v="5318" actId="478"/>
          <ac:spMkLst>
            <pc:docMk/>
            <pc:sldMk cId="2490070451" sldId="268"/>
            <ac:spMk id="3" creationId="{B7F67955-CB8A-44E6-93D6-27960134C5C1}"/>
          </ac:spMkLst>
        </pc:spChg>
        <pc:picChg chg="add mod">
          <ac:chgData name="Mukherjee, Kunal" userId="0fdc67b5-d60e-40b9-987e-2d0ef7c90e32" providerId="ADAL" clId="{8AAAF762-2BC1-4E81-9D82-BD55E1858D77}" dt="2022-05-29T16:49:52.205" v="5335" actId="14100"/>
          <ac:picMkLst>
            <pc:docMk/>
            <pc:sldMk cId="2490070451" sldId="268"/>
            <ac:picMk id="5" creationId="{62D6CD51-1084-4247-82FC-12FDD2C62B32}"/>
          </ac:picMkLst>
        </pc:picChg>
      </pc:sldChg>
      <pc:sldChg chg="addSp delSp modSp add mod ord">
        <pc:chgData name="Mukherjee, Kunal" userId="0fdc67b5-d60e-40b9-987e-2d0ef7c90e32" providerId="ADAL" clId="{8AAAF762-2BC1-4E81-9D82-BD55E1858D77}" dt="2022-05-29T17:00:46.536" v="5675" actId="14100"/>
        <pc:sldMkLst>
          <pc:docMk/>
          <pc:sldMk cId="68994770" sldId="269"/>
        </pc:sldMkLst>
        <pc:spChg chg="mod">
          <ac:chgData name="Mukherjee, Kunal" userId="0fdc67b5-d60e-40b9-987e-2d0ef7c90e32" providerId="ADAL" clId="{8AAAF762-2BC1-4E81-9D82-BD55E1858D77}" dt="2022-05-29T16:52:51.203" v="5351" actId="20577"/>
          <ac:spMkLst>
            <pc:docMk/>
            <pc:sldMk cId="68994770" sldId="269"/>
            <ac:spMk id="2" creationId="{2EEC879E-A811-466F-8F04-9242E20033BC}"/>
          </ac:spMkLst>
        </pc:spChg>
        <pc:spChg chg="mod">
          <ac:chgData name="Mukherjee, Kunal" userId="0fdc67b5-d60e-40b9-987e-2d0ef7c90e32" providerId="ADAL" clId="{8AAAF762-2BC1-4E81-9D82-BD55E1858D77}" dt="2022-05-29T16:58:31.709" v="5659" actId="27636"/>
          <ac:spMkLst>
            <pc:docMk/>
            <pc:sldMk cId="68994770" sldId="269"/>
            <ac:spMk id="3" creationId="{31BA41A9-1B68-4C33-B014-625F5D04F56A}"/>
          </ac:spMkLst>
        </pc:spChg>
        <pc:picChg chg="del">
          <ac:chgData name="Mukherjee, Kunal" userId="0fdc67b5-d60e-40b9-987e-2d0ef7c90e32" providerId="ADAL" clId="{8AAAF762-2BC1-4E81-9D82-BD55E1858D77}" dt="2022-05-29T16:54:15.971" v="5435" actId="478"/>
          <ac:picMkLst>
            <pc:docMk/>
            <pc:sldMk cId="68994770" sldId="269"/>
            <ac:picMk id="5" creationId="{89BD3AE5-5963-4763-AEF7-5761CE9469D5}"/>
          </ac:picMkLst>
        </pc:picChg>
        <pc:picChg chg="add mod">
          <ac:chgData name="Mukherjee, Kunal" userId="0fdc67b5-d60e-40b9-987e-2d0ef7c90e32" providerId="ADAL" clId="{8AAAF762-2BC1-4E81-9D82-BD55E1858D77}" dt="2022-05-29T17:00:43.923" v="5674" actId="14100"/>
          <ac:picMkLst>
            <pc:docMk/>
            <pc:sldMk cId="68994770" sldId="269"/>
            <ac:picMk id="6" creationId="{AB2362F8-9998-4F91-8C62-FB11B327C65B}"/>
          </ac:picMkLst>
        </pc:picChg>
        <pc:picChg chg="add del mod">
          <ac:chgData name="Mukherjee, Kunal" userId="0fdc67b5-d60e-40b9-987e-2d0ef7c90e32" providerId="ADAL" clId="{8AAAF762-2BC1-4E81-9D82-BD55E1858D77}" dt="2022-05-29T17:00:16.592" v="5666" actId="478"/>
          <ac:picMkLst>
            <pc:docMk/>
            <pc:sldMk cId="68994770" sldId="269"/>
            <ac:picMk id="8" creationId="{FCF6A857-9F73-46C7-9AD5-EF807054D955}"/>
          </ac:picMkLst>
        </pc:picChg>
        <pc:picChg chg="add mod">
          <ac:chgData name="Mukherjee, Kunal" userId="0fdc67b5-d60e-40b9-987e-2d0ef7c90e32" providerId="ADAL" clId="{8AAAF762-2BC1-4E81-9D82-BD55E1858D77}" dt="2022-05-29T17:00:46.536" v="5675" actId="14100"/>
          <ac:picMkLst>
            <pc:docMk/>
            <pc:sldMk cId="68994770" sldId="269"/>
            <ac:picMk id="11" creationId="{AB6B0AB3-EC5D-4B5B-9271-3E18E8794464}"/>
          </ac:picMkLst>
        </pc:picChg>
      </pc:sldChg>
      <pc:sldChg chg="modSp new mod">
        <pc:chgData name="Mukherjee, Kunal" userId="0fdc67b5-d60e-40b9-987e-2d0ef7c90e32" providerId="ADAL" clId="{8AAAF762-2BC1-4E81-9D82-BD55E1858D77}" dt="2022-05-29T17:25:21.929" v="6729" actId="12"/>
        <pc:sldMkLst>
          <pc:docMk/>
          <pc:sldMk cId="2651735471" sldId="270"/>
        </pc:sldMkLst>
        <pc:spChg chg="mod">
          <ac:chgData name="Mukherjee, Kunal" userId="0fdc67b5-d60e-40b9-987e-2d0ef7c90e32" providerId="ADAL" clId="{8AAAF762-2BC1-4E81-9D82-BD55E1858D77}" dt="2022-05-29T17:07:17.688" v="5732" actId="1076"/>
          <ac:spMkLst>
            <pc:docMk/>
            <pc:sldMk cId="2651735471" sldId="270"/>
            <ac:spMk id="2" creationId="{C43F7BAD-D111-4D2C-9EAD-739C26AD1017}"/>
          </ac:spMkLst>
        </pc:spChg>
        <pc:spChg chg="mod">
          <ac:chgData name="Mukherjee, Kunal" userId="0fdc67b5-d60e-40b9-987e-2d0ef7c90e32" providerId="ADAL" clId="{8AAAF762-2BC1-4E81-9D82-BD55E1858D77}" dt="2022-05-29T17:25:21.929" v="6729" actId="12"/>
          <ac:spMkLst>
            <pc:docMk/>
            <pc:sldMk cId="2651735471" sldId="270"/>
            <ac:spMk id="3" creationId="{390D9F83-188C-495E-A990-1DCF34BC2D56}"/>
          </ac:spMkLst>
        </pc:spChg>
      </pc:sldChg>
      <pc:sldChg chg="addSp modSp new mod setBg">
        <pc:chgData name="Mukherjee, Kunal" userId="0fdc67b5-d60e-40b9-987e-2d0ef7c90e32" providerId="ADAL" clId="{8AAAF762-2BC1-4E81-9D82-BD55E1858D77}" dt="2022-05-29T17:45:05.372" v="7731" actId="12"/>
        <pc:sldMkLst>
          <pc:docMk/>
          <pc:sldMk cId="4261668773" sldId="271"/>
        </pc:sldMkLst>
        <pc:spChg chg="mod">
          <ac:chgData name="Mukherjee, Kunal" userId="0fdc67b5-d60e-40b9-987e-2d0ef7c90e32" providerId="ADAL" clId="{8AAAF762-2BC1-4E81-9D82-BD55E1858D77}" dt="2022-05-29T17:24:21.607" v="6710" actId="14100"/>
          <ac:spMkLst>
            <pc:docMk/>
            <pc:sldMk cId="4261668773" sldId="271"/>
            <ac:spMk id="2" creationId="{37733319-35DF-4912-9D21-664B453E4BB5}"/>
          </ac:spMkLst>
        </pc:spChg>
        <pc:spChg chg="mod">
          <ac:chgData name="Mukherjee, Kunal" userId="0fdc67b5-d60e-40b9-987e-2d0ef7c90e32" providerId="ADAL" clId="{8AAAF762-2BC1-4E81-9D82-BD55E1858D77}" dt="2022-05-29T17:45:05.372" v="7731" actId="12"/>
          <ac:spMkLst>
            <pc:docMk/>
            <pc:sldMk cId="4261668773" sldId="271"/>
            <ac:spMk id="3" creationId="{811CBF61-CDA0-42A0-9716-D9A76BC52383}"/>
          </ac:spMkLst>
        </pc:spChg>
        <pc:spChg chg="add">
          <ac:chgData name="Mukherjee, Kunal" userId="0fdc67b5-d60e-40b9-987e-2d0ef7c90e32" providerId="ADAL" clId="{8AAAF762-2BC1-4E81-9D82-BD55E1858D77}" dt="2022-05-29T17:23:46.844" v="6696" actId="26606"/>
          <ac:spMkLst>
            <pc:docMk/>
            <pc:sldMk cId="4261668773" sldId="271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29T17:23:46.844" v="6696" actId="26606"/>
          <ac:spMkLst>
            <pc:docMk/>
            <pc:sldMk cId="4261668773" sldId="271"/>
            <ac:spMk id="12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29T17:30:32.486" v="7072" actId="1076"/>
          <ac:picMkLst>
            <pc:docMk/>
            <pc:sldMk cId="4261668773" sldId="271"/>
            <ac:picMk id="5" creationId="{51A0C5A8-9656-413E-8C47-0617777690A1}"/>
          </ac:picMkLst>
        </pc:picChg>
        <pc:picChg chg="add mod">
          <ac:chgData name="Mukherjee, Kunal" userId="0fdc67b5-d60e-40b9-987e-2d0ef7c90e32" providerId="ADAL" clId="{8AAAF762-2BC1-4E81-9D82-BD55E1858D77}" dt="2022-05-29T17:30:29.980" v="7071" actId="1076"/>
          <ac:picMkLst>
            <pc:docMk/>
            <pc:sldMk cId="4261668773" sldId="271"/>
            <ac:picMk id="7" creationId="{417D36E8-F15A-43D4-9569-CAF4A38E07DF}"/>
          </ac:picMkLst>
        </pc:picChg>
        <pc:picChg chg="add mod">
          <ac:chgData name="Mukherjee, Kunal" userId="0fdc67b5-d60e-40b9-987e-2d0ef7c90e32" providerId="ADAL" clId="{8AAAF762-2BC1-4E81-9D82-BD55E1858D77}" dt="2022-05-29T17:30:28.196" v="7070" actId="1076"/>
          <ac:picMkLst>
            <pc:docMk/>
            <pc:sldMk cId="4261668773" sldId="271"/>
            <ac:picMk id="9" creationId="{C344D0E2-982E-4D25-9EC2-D107A40766B9}"/>
          </ac:picMkLst>
        </pc:picChg>
      </pc:sldChg>
      <pc:sldChg chg="addSp modSp new mod setBg">
        <pc:chgData name="Mukherjee, Kunal" userId="0fdc67b5-d60e-40b9-987e-2d0ef7c90e32" providerId="ADAL" clId="{8AAAF762-2BC1-4E81-9D82-BD55E1858D77}" dt="2022-05-29T17:45:40.115" v="7737" actId="14100"/>
        <pc:sldMkLst>
          <pc:docMk/>
          <pc:sldMk cId="3258135623" sldId="272"/>
        </pc:sldMkLst>
        <pc:spChg chg="mod">
          <ac:chgData name="Mukherjee, Kunal" userId="0fdc67b5-d60e-40b9-987e-2d0ef7c90e32" providerId="ADAL" clId="{8AAAF762-2BC1-4E81-9D82-BD55E1858D77}" dt="2022-05-29T17:42:00.403" v="7722" actId="14100"/>
          <ac:spMkLst>
            <pc:docMk/>
            <pc:sldMk cId="3258135623" sldId="272"/>
            <ac:spMk id="2" creationId="{FC5AC0AF-B8BC-484E-BB58-53B2E6AD6B32}"/>
          </ac:spMkLst>
        </pc:spChg>
        <pc:spChg chg="mod">
          <ac:chgData name="Mukherjee, Kunal" userId="0fdc67b5-d60e-40b9-987e-2d0ef7c90e32" providerId="ADAL" clId="{8AAAF762-2BC1-4E81-9D82-BD55E1858D77}" dt="2022-05-29T17:45:40.115" v="7737" actId="14100"/>
          <ac:spMkLst>
            <pc:docMk/>
            <pc:sldMk cId="3258135623" sldId="272"/>
            <ac:spMk id="3" creationId="{571A3461-7910-483F-82A2-6EBBC5A75746}"/>
          </ac:spMkLst>
        </pc:spChg>
        <pc:spChg chg="add">
          <ac:chgData name="Mukherjee, Kunal" userId="0fdc67b5-d60e-40b9-987e-2d0ef7c90e32" providerId="ADAL" clId="{8AAAF762-2BC1-4E81-9D82-BD55E1858D77}" dt="2022-05-29T17:36:23.125" v="7236" actId="26606"/>
          <ac:spMkLst>
            <pc:docMk/>
            <pc:sldMk cId="3258135623" sldId="272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29T17:36:23.125" v="7236" actId="26606"/>
          <ac:spMkLst>
            <pc:docMk/>
            <pc:sldMk cId="3258135623" sldId="272"/>
            <ac:spMk id="12" creationId="{6357EC4F-235E-4222-A36F-C7878ACE37F2}"/>
          </ac:spMkLst>
        </pc:spChg>
        <pc:picChg chg="add mod">
          <ac:chgData name="Mukherjee, Kunal" userId="0fdc67b5-d60e-40b9-987e-2d0ef7c90e32" providerId="ADAL" clId="{8AAAF762-2BC1-4E81-9D82-BD55E1858D77}" dt="2022-05-29T17:45:37.067" v="7736" actId="1076"/>
          <ac:picMkLst>
            <pc:docMk/>
            <pc:sldMk cId="3258135623" sldId="272"/>
            <ac:picMk id="5" creationId="{93C9F24D-DA54-4856-9580-57B82BABA53A}"/>
          </ac:picMkLst>
        </pc:picChg>
      </pc:sldChg>
      <pc:sldChg chg="new del">
        <pc:chgData name="Mukherjee, Kunal" userId="0fdc67b5-d60e-40b9-987e-2d0ef7c90e32" providerId="ADAL" clId="{8AAAF762-2BC1-4E81-9D82-BD55E1858D77}" dt="2022-05-29T17:44:55.752" v="7728" actId="2696"/>
        <pc:sldMkLst>
          <pc:docMk/>
          <pc:sldMk cId="3841091110" sldId="273"/>
        </pc:sldMkLst>
      </pc:sldChg>
      <pc:sldChg chg="delSp modSp add del mod ord">
        <pc:chgData name="Mukherjee, Kunal" userId="0fdc67b5-d60e-40b9-987e-2d0ef7c90e32" providerId="ADAL" clId="{8AAAF762-2BC1-4E81-9D82-BD55E1858D77}" dt="2022-05-29T18:01:01.728" v="8530" actId="2696"/>
        <pc:sldMkLst>
          <pc:docMk/>
          <pc:sldMk cId="451948540" sldId="274"/>
        </pc:sldMkLst>
        <pc:spChg chg="mod">
          <ac:chgData name="Mukherjee, Kunal" userId="0fdc67b5-d60e-40b9-987e-2d0ef7c90e32" providerId="ADAL" clId="{8AAAF762-2BC1-4E81-9D82-BD55E1858D77}" dt="2022-05-29T17:54:43.633" v="8217" actId="21"/>
          <ac:spMkLst>
            <pc:docMk/>
            <pc:sldMk cId="451948540" sldId="274"/>
            <ac:spMk id="2" creationId="{37733319-35DF-4912-9D21-664B453E4BB5}"/>
          </ac:spMkLst>
        </pc:spChg>
        <pc:spChg chg="mod">
          <ac:chgData name="Mukherjee, Kunal" userId="0fdc67b5-d60e-40b9-987e-2d0ef7c90e32" providerId="ADAL" clId="{8AAAF762-2BC1-4E81-9D82-BD55E1858D77}" dt="2022-05-29T17:54:35.015" v="8214" actId="21"/>
          <ac:spMkLst>
            <pc:docMk/>
            <pc:sldMk cId="451948540" sldId="274"/>
            <ac:spMk id="3" creationId="{811CBF61-CDA0-42A0-9716-D9A76BC52383}"/>
          </ac:spMkLst>
        </pc:spChg>
        <pc:picChg chg="del">
          <ac:chgData name="Mukherjee, Kunal" userId="0fdc67b5-d60e-40b9-987e-2d0ef7c90e32" providerId="ADAL" clId="{8AAAF762-2BC1-4E81-9D82-BD55E1858D77}" dt="2022-05-29T17:52:32.710" v="8018" actId="478"/>
          <ac:picMkLst>
            <pc:docMk/>
            <pc:sldMk cId="451948540" sldId="274"/>
            <ac:picMk id="5" creationId="{51A0C5A8-9656-413E-8C47-0617777690A1}"/>
          </ac:picMkLst>
        </pc:picChg>
        <pc:picChg chg="del">
          <ac:chgData name="Mukherjee, Kunal" userId="0fdc67b5-d60e-40b9-987e-2d0ef7c90e32" providerId="ADAL" clId="{8AAAF762-2BC1-4E81-9D82-BD55E1858D77}" dt="2022-05-29T17:52:33.378" v="8019" actId="478"/>
          <ac:picMkLst>
            <pc:docMk/>
            <pc:sldMk cId="451948540" sldId="274"/>
            <ac:picMk id="7" creationId="{417D36E8-F15A-43D4-9569-CAF4A38E07DF}"/>
          </ac:picMkLst>
        </pc:picChg>
        <pc:picChg chg="del mod">
          <ac:chgData name="Mukherjee, Kunal" userId="0fdc67b5-d60e-40b9-987e-2d0ef7c90e32" providerId="ADAL" clId="{8AAAF762-2BC1-4E81-9D82-BD55E1858D77}" dt="2022-05-29T17:52:33.796" v="8020" actId="478"/>
          <ac:picMkLst>
            <pc:docMk/>
            <pc:sldMk cId="451948540" sldId="274"/>
            <ac:picMk id="9" creationId="{C344D0E2-982E-4D25-9EC2-D107A40766B9}"/>
          </ac:picMkLst>
        </pc:picChg>
      </pc:sldChg>
      <pc:sldChg chg="modSp new mod">
        <pc:chgData name="Mukherjee, Kunal" userId="0fdc67b5-d60e-40b9-987e-2d0ef7c90e32" providerId="ADAL" clId="{8AAAF762-2BC1-4E81-9D82-BD55E1858D77}" dt="2022-05-29T18:05:50.511" v="8568" actId="1076"/>
        <pc:sldMkLst>
          <pc:docMk/>
          <pc:sldMk cId="3769794785" sldId="275"/>
        </pc:sldMkLst>
        <pc:spChg chg="mod">
          <ac:chgData name="Mukherjee, Kunal" userId="0fdc67b5-d60e-40b9-987e-2d0ef7c90e32" providerId="ADAL" clId="{8AAAF762-2BC1-4E81-9D82-BD55E1858D77}" dt="2022-05-29T18:05:44.126" v="8565" actId="1076"/>
          <ac:spMkLst>
            <pc:docMk/>
            <pc:sldMk cId="3769794785" sldId="275"/>
            <ac:spMk id="2" creationId="{834ED42A-DEEF-42A3-B721-2363652A5244}"/>
          </ac:spMkLst>
        </pc:spChg>
        <pc:spChg chg="mod">
          <ac:chgData name="Mukherjee, Kunal" userId="0fdc67b5-d60e-40b9-987e-2d0ef7c90e32" providerId="ADAL" clId="{8AAAF762-2BC1-4E81-9D82-BD55E1858D77}" dt="2022-05-29T18:05:50.511" v="8568" actId="1076"/>
          <ac:spMkLst>
            <pc:docMk/>
            <pc:sldMk cId="3769794785" sldId="275"/>
            <ac:spMk id="3" creationId="{880C10BD-B4F5-4FB6-8040-FFD1641E0EE0}"/>
          </ac:spMkLst>
        </pc:spChg>
      </pc:sldChg>
      <pc:sldChg chg="addSp modSp new mod setBg">
        <pc:chgData name="Mukherjee, Kunal" userId="0fdc67b5-d60e-40b9-987e-2d0ef7c90e32" providerId="ADAL" clId="{8AAAF762-2BC1-4E81-9D82-BD55E1858D77}" dt="2022-05-29T18:34:12.216" v="9534" actId="20577"/>
        <pc:sldMkLst>
          <pc:docMk/>
          <pc:sldMk cId="1258018862" sldId="276"/>
        </pc:sldMkLst>
        <pc:spChg chg="mod">
          <ac:chgData name="Mukherjee, Kunal" userId="0fdc67b5-d60e-40b9-987e-2d0ef7c90e32" providerId="ADAL" clId="{8AAAF762-2BC1-4E81-9D82-BD55E1858D77}" dt="2022-05-29T18:12:57.160" v="8914" actId="14100"/>
          <ac:spMkLst>
            <pc:docMk/>
            <pc:sldMk cId="1258018862" sldId="276"/>
            <ac:spMk id="2" creationId="{0438E844-8012-4901-89E9-DD05889A7C19}"/>
          </ac:spMkLst>
        </pc:spChg>
        <pc:spChg chg="mod">
          <ac:chgData name="Mukherjee, Kunal" userId="0fdc67b5-d60e-40b9-987e-2d0ef7c90e32" providerId="ADAL" clId="{8AAAF762-2BC1-4E81-9D82-BD55E1858D77}" dt="2022-05-29T18:34:12.216" v="9534" actId="20577"/>
          <ac:spMkLst>
            <pc:docMk/>
            <pc:sldMk cId="1258018862" sldId="276"/>
            <ac:spMk id="3" creationId="{807FB961-22BA-4233-8973-59B373842B13}"/>
          </ac:spMkLst>
        </pc:spChg>
        <pc:spChg chg="add">
          <ac:chgData name="Mukherjee, Kunal" userId="0fdc67b5-d60e-40b9-987e-2d0ef7c90e32" providerId="ADAL" clId="{8AAAF762-2BC1-4E81-9D82-BD55E1858D77}" dt="2022-05-29T18:10:17.246" v="8871" actId="26606"/>
          <ac:spMkLst>
            <pc:docMk/>
            <pc:sldMk cId="1258018862" sldId="276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29T18:10:17.246" v="8871" actId="26606"/>
          <ac:spMkLst>
            <pc:docMk/>
            <pc:sldMk cId="1258018862" sldId="276"/>
            <ac:spMk id="12" creationId="{6357EC4F-235E-4222-A36F-C7878ACE37F2}"/>
          </ac:spMkLst>
        </pc:spChg>
        <pc:picChg chg="add mod">
          <ac:chgData name="Mukherjee, Kunal" userId="0fdc67b5-d60e-40b9-987e-2d0ef7c90e32" providerId="ADAL" clId="{8AAAF762-2BC1-4E81-9D82-BD55E1858D77}" dt="2022-05-29T18:13:28.370" v="8923" actId="1076"/>
          <ac:picMkLst>
            <pc:docMk/>
            <pc:sldMk cId="1258018862" sldId="276"/>
            <ac:picMk id="5" creationId="{528E7515-5DD7-4617-959F-E7AED2FFC127}"/>
          </ac:picMkLst>
        </pc:picChg>
        <pc:picChg chg="add mod">
          <ac:chgData name="Mukherjee, Kunal" userId="0fdc67b5-d60e-40b9-987e-2d0ef7c90e32" providerId="ADAL" clId="{8AAAF762-2BC1-4E81-9D82-BD55E1858D77}" dt="2022-05-29T18:13:25.008" v="8922" actId="1076"/>
          <ac:picMkLst>
            <pc:docMk/>
            <pc:sldMk cId="1258018862" sldId="276"/>
            <ac:picMk id="7" creationId="{E87A6844-B5BC-45AA-966A-8097BD0EAA36}"/>
          </ac:picMkLst>
        </pc:picChg>
      </pc:sldChg>
      <pc:sldChg chg="addSp delSp modSp new mod setBg">
        <pc:chgData name="Mukherjee, Kunal" userId="0fdc67b5-d60e-40b9-987e-2d0ef7c90e32" providerId="ADAL" clId="{8AAAF762-2BC1-4E81-9D82-BD55E1858D77}" dt="2022-05-29T19:07:18.892" v="10928"/>
        <pc:sldMkLst>
          <pc:docMk/>
          <pc:sldMk cId="699561331" sldId="277"/>
        </pc:sldMkLst>
        <pc:spChg chg="mod">
          <ac:chgData name="Mukherjee, Kunal" userId="0fdc67b5-d60e-40b9-987e-2d0ef7c90e32" providerId="ADAL" clId="{8AAAF762-2BC1-4E81-9D82-BD55E1858D77}" dt="2022-05-29T18:56:46.736" v="9987" actId="14100"/>
          <ac:spMkLst>
            <pc:docMk/>
            <pc:sldMk cId="699561331" sldId="277"/>
            <ac:spMk id="2" creationId="{A740FF5B-403F-44CB-B383-BBE6D62A4837}"/>
          </ac:spMkLst>
        </pc:spChg>
        <pc:spChg chg="mod">
          <ac:chgData name="Mukherjee, Kunal" userId="0fdc67b5-d60e-40b9-987e-2d0ef7c90e32" providerId="ADAL" clId="{8AAAF762-2BC1-4E81-9D82-BD55E1858D77}" dt="2022-05-29T19:07:18.892" v="10928"/>
          <ac:spMkLst>
            <pc:docMk/>
            <pc:sldMk cId="699561331" sldId="277"/>
            <ac:spMk id="3" creationId="{4EE127F0-0613-496B-910B-889E7D851C2F}"/>
          </ac:spMkLst>
        </pc:spChg>
        <pc:spChg chg="add">
          <ac:chgData name="Mukherjee, Kunal" userId="0fdc67b5-d60e-40b9-987e-2d0ef7c90e32" providerId="ADAL" clId="{8AAAF762-2BC1-4E81-9D82-BD55E1858D77}" dt="2022-05-29T18:56:29.924" v="9973" actId="26606"/>
          <ac:spMkLst>
            <pc:docMk/>
            <pc:sldMk cId="699561331" sldId="277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29T18:56:29.924" v="9973" actId="26606"/>
          <ac:spMkLst>
            <pc:docMk/>
            <pc:sldMk cId="699561331" sldId="277"/>
            <ac:spMk id="12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29T18:56:56.221" v="9990" actId="1076"/>
          <ac:picMkLst>
            <pc:docMk/>
            <pc:sldMk cId="699561331" sldId="277"/>
            <ac:picMk id="5" creationId="{1960BF61-6CD2-4FB5-BBE6-BF2D42C86757}"/>
          </ac:picMkLst>
        </pc:picChg>
        <pc:picChg chg="add del">
          <ac:chgData name="Mukherjee, Kunal" userId="0fdc67b5-d60e-40b9-987e-2d0ef7c90e32" providerId="ADAL" clId="{8AAAF762-2BC1-4E81-9D82-BD55E1858D77}" dt="2022-05-29T19:01:46.552" v="10565" actId="22"/>
          <ac:picMkLst>
            <pc:docMk/>
            <pc:sldMk cId="699561331" sldId="277"/>
            <ac:picMk id="7" creationId="{21C12285-0639-433F-946D-1CBF67F46C65}"/>
          </ac:picMkLst>
        </pc:picChg>
        <pc:picChg chg="add mod">
          <ac:chgData name="Mukherjee, Kunal" userId="0fdc67b5-d60e-40b9-987e-2d0ef7c90e32" providerId="ADAL" clId="{8AAAF762-2BC1-4E81-9D82-BD55E1858D77}" dt="2022-05-29T19:04:56.085" v="10731" actId="1076"/>
          <ac:picMkLst>
            <pc:docMk/>
            <pc:sldMk cId="699561331" sldId="277"/>
            <ac:picMk id="9" creationId="{905F7D7D-E927-48A4-AB7D-DE487E096303}"/>
          </ac:picMkLst>
        </pc:picChg>
      </pc:sldChg>
      <pc:sldChg chg="addSp delSp modSp add mod">
        <pc:chgData name="Mukherjee, Kunal" userId="0fdc67b5-d60e-40b9-987e-2d0ef7c90e32" providerId="ADAL" clId="{8AAAF762-2BC1-4E81-9D82-BD55E1858D77}" dt="2022-05-29T18:40:26.783" v="9886" actId="404"/>
        <pc:sldMkLst>
          <pc:docMk/>
          <pc:sldMk cId="1909512315" sldId="278"/>
        </pc:sldMkLst>
        <pc:spChg chg="mod">
          <ac:chgData name="Mukherjee, Kunal" userId="0fdc67b5-d60e-40b9-987e-2d0ef7c90e32" providerId="ADAL" clId="{8AAAF762-2BC1-4E81-9D82-BD55E1858D77}" dt="2022-05-29T18:29:19.616" v="9144" actId="14100"/>
          <ac:spMkLst>
            <pc:docMk/>
            <pc:sldMk cId="1909512315" sldId="278"/>
            <ac:spMk id="2" creationId="{0438E844-8012-4901-89E9-DD05889A7C19}"/>
          </ac:spMkLst>
        </pc:spChg>
        <pc:spChg chg="mod">
          <ac:chgData name="Mukherjee, Kunal" userId="0fdc67b5-d60e-40b9-987e-2d0ef7c90e32" providerId="ADAL" clId="{8AAAF762-2BC1-4E81-9D82-BD55E1858D77}" dt="2022-05-29T18:40:26.783" v="9886" actId="404"/>
          <ac:spMkLst>
            <pc:docMk/>
            <pc:sldMk cId="1909512315" sldId="278"/>
            <ac:spMk id="3" creationId="{807FB961-22BA-4233-8973-59B373842B13}"/>
          </ac:spMkLst>
        </pc:spChg>
        <pc:picChg chg="add del">
          <ac:chgData name="Mukherjee, Kunal" userId="0fdc67b5-d60e-40b9-987e-2d0ef7c90e32" providerId="ADAL" clId="{8AAAF762-2BC1-4E81-9D82-BD55E1858D77}" dt="2022-05-29T18:30:11.144" v="9157" actId="478"/>
          <ac:picMkLst>
            <pc:docMk/>
            <pc:sldMk cId="1909512315" sldId="278"/>
            <ac:picMk id="5" creationId="{528E7515-5DD7-4617-959F-E7AED2FFC127}"/>
          </ac:picMkLst>
        </pc:picChg>
        <pc:picChg chg="add mod">
          <ac:chgData name="Mukherjee, Kunal" userId="0fdc67b5-d60e-40b9-987e-2d0ef7c90e32" providerId="ADAL" clId="{8AAAF762-2BC1-4E81-9D82-BD55E1858D77}" dt="2022-05-29T18:38:28.172" v="9877" actId="1076"/>
          <ac:picMkLst>
            <pc:docMk/>
            <pc:sldMk cId="1909512315" sldId="278"/>
            <ac:picMk id="6" creationId="{9DAB2E7F-FD0E-4228-B975-D7421797DCEF}"/>
          </ac:picMkLst>
        </pc:picChg>
        <pc:picChg chg="add del">
          <ac:chgData name="Mukherjee, Kunal" userId="0fdc67b5-d60e-40b9-987e-2d0ef7c90e32" providerId="ADAL" clId="{8AAAF762-2BC1-4E81-9D82-BD55E1858D77}" dt="2022-05-29T18:29:44.820" v="9150" actId="478"/>
          <ac:picMkLst>
            <pc:docMk/>
            <pc:sldMk cId="1909512315" sldId="278"/>
            <ac:picMk id="7" creationId="{E87A6844-B5BC-45AA-966A-8097BD0EAA36}"/>
          </ac:picMkLst>
        </pc:picChg>
        <pc:picChg chg="add mod">
          <ac:chgData name="Mukherjee, Kunal" userId="0fdc67b5-d60e-40b9-987e-2d0ef7c90e32" providerId="ADAL" clId="{8AAAF762-2BC1-4E81-9D82-BD55E1858D77}" dt="2022-05-29T18:38:35.508" v="9878" actId="1076"/>
          <ac:picMkLst>
            <pc:docMk/>
            <pc:sldMk cId="1909512315" sldId="278"/>
            <ac:picMk id="9" creationId="{C52EF757-0714-4C87-A4B8-8B6995231B50}"/>
          </ac:picMkLst>
        </pc:picChg>
      </pc:sldChg>
      <pc:sldChg chg="addSp modSp new mod setBg">
        <pc:chgData name="Mukherjee, Kunal" userId="0fdc67b5-d60e-40b9-987e-2d0ef7c90e32" providerId="ADAL" clId="{8AAAF762-2BC1-4E81-9D82-BD55E1858D77}" dt="2022-05-29T19:51:40.197" v="12169" actId="14100"/>
        <pc:sldMkLst>
          <pc:docMk/>
          <pc:sldMk cId="3854331182" sldId="279"/>
        </pc:sldMkLst>
        <pc:spChg chg="mod">
          <ac:chgData name="Mukherjee, Kunal" userId="0fdc67b5-d60e-40b9-987e-2d0ef7c90e32" providerId="ADAL" clId="{8AAAF762-2BC1-4E81-9D82-BD55E1858D77}" dt="2022-05-29T19:47:16.021" v="11865" actId="14100"/>
          <ac:spMkLst>
            <pc:docMk/>
            <pc:sldMk cId="3854331182" sldId="279"/>
            <ac:spMk id="2" creationId="{AA10A9C8-11F3-4BAB-8E78-559883C23129}"/>
          </ac:spMkLst>
        </pc:spChg>
        <pc:spChg chg="mod">
          <ac:chgData name="Mukherjee, Kunal" userId="0fdc67b5-d60e-40b9-987e-2d0ef7c90e32" providerId="ADAL" clId="{8AAAF762-2BC1-4E81-9D82-BD55E1858D77}" dt="2022-05-29T19:51:11.084" v="12163" actId="113"/>
          <ac:spMkLst>
            <pc:docMk/>
            <pc:sldMk cId="3854331182" sldId="279"/>
            <ac:spMk id="3" creationId="{AA30509D-D6D1-4152-BCE0-869FCA4E6DD9}"/>
          </ac:spMkLst>
        </pc:spChg>
        <pc:spChg chg="add">
          <ac:chgData name="Mukherjee, Kunal" userId="0fdc67b5-d60e-40b9-987e-2d0ef7c90e32" providerId="ADAL" clId="{8AAAF762-2BC1-4E81-9D82-BD55E1858D77}" dt="2022-05-29T19:20:43.026" v="11346" actId="26606"/>
          <ac:spMkLst>
            <pc:docMk/>
            <pc:sldMk cId="3854331182" sldId="279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29T19:20:43.026" v="11346" actId="26606"/>
          <ac:spMkLst>
            <pc:docMk/>
            <pc:sldMk cId="3854331182" sldId="279"/>
            <ac:spMk id="12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29T19:51:40.197" v="12169" actId="14100"/>
          <ac:picMkLst>
            <pc:docMk/>
            <pc:sldMk cId="3854331182" sldId="279"/>
            <ac:picMk id="5" creationId="{BA2565C2-55AC-4FA1-9F48-2B80F5095E8B}"/>
          </ac:picMkLst>
        </pc:picChg>
        <pc:picChg chg="add mod">
          <ac:chgData name="Mukherjee, Kunal" userId="0fdc67b5-d60e-40b9-987e-2d0ef7c90e32" providerId="ADAL" clId="{8AAAF762-2BC1-4E81-9D82-BD55E1858D77}" dt="2022-05-29T19:51:33.574" v="12166" actId="1076"/>
          <ac:picMkLst>
            <pc:docMk/>
            <pc:sldMk cId="3854331182" sldId="279"/>
            <ac:picMk id="7" creationId="{BA257237-97E9-4720-93FA-087D597E54C0}"/>
          </ac:picMkLst>
        </pc:picChg>
      </pc:sldChg>
      <pc:sldChg chg="addSp delSp modSp add del mod">
        <pc:chgData name="Mukherjee, Kunal" userId="0fdc67b5-d60e-40b9-987e-2d0ef7c90e32" providerId="ADAL" clId="{8AAAF762-2BC1-4E81-9D82-BD55E1858D77}" dt="2022-05-29T19:46:23.684" v="11854" actId="2696"/>
        <pc:sldMkLst>
          <pc:docMk/>
          <pc:sldMk cId="2805321251" sldId="280"/>
        </pc:sldMkLst>
        <pc:spChg chg="mod">
          <ac:chgData name="Mukherjee, Kunal" userId="0fdc67b5-d60e-40b9-987e-2d0ef7c90e32" providerId="ADAL" clId="{8AAAF762-2BC1-4E81-9D82-BD55E1858D77}" dt="2022-05-29T19:37:30.882" v="11725" actId="21"/>
          <ac:spMkLst>
            <pc:docMk/>
            <pc:sldMk cId="2805321251" sldId="280"/>
            <ac:spMk id="2" creationId="{AA10A9C8-11F3-4BAB-8E78-559883C23129}"/>
          </ac:spMkLst>
        </pc:spChg>
        <pc:spChg chg="mod">
          <ac:chgData name="Mukherjee, Kunal" userId="0fdc67b5-d60e-40b9-987e-2d0ef7c90e32" providerId="ADAL" clId="{8AAAF762-2BC1-4E81-9D82-BD55E1858D77}" dt="2022-05-29T19:37:38.818" v="11727" actId="21"/>
          <ac:spMkLst>
            <pc:docMk/>
            <pc:sldMk cId="2805321251" sldId="280"/>
            <ac:spMk id="3" creationId="{AA30509D-D6D1-4152-BCE0-869FCA4E6DD9}"/>
          </ac:spMkLst>
        </pc:spChg>
        <pc:graphicFrameChg chg="add del mod modGraphic">
          <ac:chgData name="Mukherjee, Kunal" userId="0fdc67b5-d60e-40b9-987e-2d0ef7c90e32" providerId="ADAL" clId="{8AAAF762-2BC1-4E81-9D82-BD55E1858D77}" dt="2022-05-29T19:37:43.747" v="11729" actId="21"/>
          <ac:graphicFrameMkLst>
            <pc:docMk/>
            <pc:sldMk cId="2805321251" sldId="280"/>
            <ac:graphicFrameMk id="4" creationId="{FFFD18A0-CC40-4A08-B9C0-7743568C5B31}"/>
          </ac:graphicFrameMkLst>
        </pc:graphicFrameChg>
        <pc:graphicFrameChg chg="add del mod">
          <ac:chgData name="Mukherjee, Kunal" userId="0fdc67b5-d60e-40b9-987e-2d0ef7c90e32" providerId="ADAL" clId="{8AAAF762-2BC1-4E81-9D82-BD55E1858D77}" dt="2022-05-29T19:31:12.899" v="11555"/>
          <ac:graphicFrameMkLst>
            <pc:docMk/>
            <pc:sldMk cId="2805321251" sldId="280"/>
            <ac:graphicFrameMk id="6" creationId="{A5A7229D-B9A9-4AB2-B94A-7C1979ECD6EF}"/>
          </ac:graphicFrameMkLst>
        </pc:graphicFrameChg>
        <pc:picChg chg="del">
          <ac:chgData name="Mukherjee, Kunal" userId="0fdc67b5-d60e-40b9-987e-2d0ef7c90e32" providerId="ADAL" clId="{8AAAF762-2BC1-4E81-9D82-BD55E1858D77}" dt="2022-05-29T19:30:21.101" v="11537" actId="478"/>
          <ac:picMkLst>
            <pc:docMk/>
            <pc:sldMk cId="2805321251" sldId="280"/>
            <ac:picMk id="5" creationId="{BA2565C2-55AC-4FA1-9F48-2B80F5095E8B}"/>
          </ac:picMkLst>
        </pc:picChg>
        <pc:picChg chg="del">
          <ac:chgData name="Mukherjee, Kunal" userId="0fdc67b5-d60e-40b9-987e-2d0ef7c90e32" providerId="ADAL" clId="{8AAAF762-2BC1-4E81-9D82-BD55E1858D77}" dt="2022-05-29T19:30:20.561" v="11536" actId="478"/>
          <ac:picMkLst>
            <pc:docMk/>
            <pc:sldMk cId="2805321251" sldId="280"/>
            <ac:picMk id="7" creationId="{BA257237-97E9-4720-93FA-087D597E54C0}"/>
          </ac:picMkLst>
        </pc:picChg>
        <pc:picChg chg="add del mod">
          <ac:chgData name="Mukherjee, Kunal" userId="0fdc67b5-d60e-40b9-987e-2d0ef7c90e32" providerId="ADAL" clId="{8AAAF762-2BC1-4E81-9D82-BD55E1858D77}" dt="2022-05-29T19:37:01.120" v="11715" actId="478"/>
          <ac:picMkLst>
            <pc:docMk/>
            <pc:sldMk cId="2805321251" sldId="280"/>
            <ac:picMk id="9" creationId="{F6698E73-3BD6-4547-B47D-9869ADA10944}"/>
          </ac:picMkLst>
        </pc:picChg>
        <pc:picChg chg="add mod">
          <ac:chgData name="Mukherjee, Kunal" userId="0fdc67b5-d60e-40b9-987e-2d0ef7c90e32" providerId="ADAL" clId="{8AAAF762-2BC1-4E81-9D82-BD55E1858D77}" dt="2022-05-29T19:37:15.075" v="11720" actId="1076"/>
          <ac:picMkLst>
            <pc:docMk/>
            <pc:sldMk cId="2805321251" sldId="280"/>
            <ac:picMk id="13" creationId="{CB6C17C8-FC02-4C7A-86EB-6B56DBB29308}"/>
          </ac:picMkLst>
        </pc:picChg>
      </pc:sldChg>
      <pc:sldChg chg="addSp modSp new mod">
        <pc:chgData name="Mukherjee, Kunal" userId="0fdc67b5-d60e-40b9-987e-2d0ef7c90e32" providerId="ADAL" clId="{8AAAF762-2BC1-4E81-9D82-BD55E1858D77}" dt="2022-06-02T06:52:13.949" v="21767" actId="14734"/>
        <pc:sldMkLst>
          <pc:docMk/>
          <pc:sldMk cId="2651803507" sldId="281"/>
        </pc:sldMkLst>
        <pc:spChg chg="mod">
          <ac:chgData name="Mukherjee, Kunal" userId="0fdc67b5-d60e-40b9-987e-2d0ef7c90e32" providerId="ADAL" clId="{8AAAF762-2BC1-4E81-9D82-BD55E1858D77}" dt="2022-05-29T19:45:46.737" v="11832" actId="1076"/>
          <ac:spMkLst>
            <pc:docMk/>
            <pc:sldMk cId="2651803507" sldId="281"/>
            <ac:spMk id="2" creationId="{787E9423-4AE1-4EC4-A351-27CACE3158BA}"/>
          </ac:spMkLst>
        </pc:spChg>
        <pc:spChg chg="mod">
          <ac:chgData name="Mukherjee, Kunal" userId="0fdc67b5-d60e-40b9-987e-2d0ef7c90e32" providerId="ADAL" clId="{8AAAF762-2BC1-4E81-9D82-BD55E1858D77}" dt="2022-05-30T15:47:02.721" v="12897" actId="12"/>
          <ac:spMkLst>
            <pc:docMk/>
            <pc:sldMk cId="2651803507" sldId="281"/>
            <ac:spMk id="3" creationId="{B00E741B-A685-4A8D-87C6-65B91F303239}"/>
          </ac:spMkLst>
        </pc:spChg>
        <pc:graphicFrameChg chg="add mod modGraphic">
          <ac:chgData name="Mukherjee, Kunal" userId="0fdc67b5-d60e-40b9-987e-2d0ef7c90e32" providerId="ADAL" clId="{8AAAF762-2BC1-4E81-9D82-BD55E1858D77}" dt="2022-06-02T06:52:13.949" v="21767" actId="14734"/>
          <ac:graphicFrameMkLst>
            <pc:docMk/>
            <pc:sldMk cId="2651803507" sldId="281"/>
            <ac:graphicFrameMk id="4" creationId="{C0CCD635-476A-4CE9-9271-DD56C1846CC7}"/>
          </ac:graphicFrameMkLst>
        </pc:graphicFrameChg>
        <pc:picChg chg="add mod">
          <ac:chgData name="Mukherjee, Kunal" userId="0fdc67b5-d60e-40b9-987e-2d0ef7c90e32" providerId="ADAL" clId="{8AAAF762-2BC1-4E81-9D82-BD55E1858D77}" dt="2022-05-30T15:47:23.519" v="12899" actId="1076"/>
          <ac:picMkLst>
            <pc:docMk/>
            <pc:sldMk cId="2651803507" sldId="281"/>
            <ac:picMk id="6" creationId="{5932089F-9448-42B7-93A8-5C10B1A0E165}"/>
          </ac:picMkLst>
        </pc:picChg>
        <pc:picChg chg="add mod">
          <ac:chgData name="Mukherjee, Kunal" userId="0fdc67b5-d60e-40b9-987e-2d0ef7c90e32" providerId="ADAL" clId="{8AAAF762-2BC1-4E81-9D82-BD55E1858D77}" dt="2022-05-30T15:47:27.534" v="12900" actId="1076"/>
          <ac:picMkLst>
            <pc:docMk/>
            <pc:sldMk cId="2651803507" sldId="281"/>
            <ac:picMk id="8" creationId="{CF7DFE99-EE3B-4CBB-96BD-3764CDF938B2}"/>
          </ac:picMkLst>
        </pc:picChg>
        <pc:picChg chg="add mod">
          <ac:chgData name="Mukherjee, Kunal" userId="0fdc67b5-d60e-40b9-987e-2d0ef7c90e32" providerId="ADAL" clId="{8AAAF762-2BC1-4E81-9D82-BD55E1858D77}" dt="2022-05-30T15:47:30.277" v="12901" actId="1076"/>
          <ac:picMkLst>
            <pc:docMk/>
            <pc:sldMk cId="2651803507" sldId="281"/>
            <ac:picMk id="10" creationId="{1CAC2D88-B75D-4C5D-A106-0ED082583804}"/>
          </ac:picMkLst>
        </pc:picChg>
      </pc:sldChg>
      <pc:sldChg chg="addSp delSp modSp new mod setBg addAnim delAnim">
        <pc:chgData name="Mukherjee, Kunal" userId="0fdc67b5-d60e-40b9-987e-2d0ef7c90e32" providerId="ADAL" clId="{8AAAF762-2BC1-4E81-9D82-BD55E1858D77}" dt="2022-05-30T18:07:23.212" v="16575" actId="1076"/>
        <pc:sldMkLst>
          <pc:docMk/>
          <pc:sldMk cId="1611676900" sldId="282"/>
        </pc:sldMkLst>
        <pc:spChg chg="mod">
          <ac:chgData name="Mukherjee, Kunal" userId="0fdc67b5-d60e-40b9-987e-2d0ef7c90e32" providerId="ADAL" clId="{8AAAF762-2BC1-4E81-9D82-BD55E1858D77}" dt="2022-05-30T15:29:08.760" v="12746" actId="20577"/>
          <ac:spMkLst>
            <pc:docMk/>
            <pc:sldMk cId="1611676900" sldId="282"/>
            <ac:spMk id="2" creationId="{5D7CCC66-F20B-41FF-A965-0B363072CE7B}"/>
          </ac:spMkLst>
        </pc:spChg>
        <pc:spChg chg="mod ord">
          <ac:chgData name="Mukherjee, Kunal" userId="0fdc67b5-d60e-40b9-987e-2d0ef7c90e32" providerId="ADAL" clId="{8AAAF762-2BC1-4E81-9D82-BD55E1858D77}" dt="2022-05-30T15:16:31.952" v="12712" actId="13926"/>
          <ac:spMkLst>
            <pc:docMk/>
            <pc:sldMk cId="1611676900" sldId="282"/>
            <ac:spMk id="3" creationId="{25CA7280-85D7-4552-9C6B-378CF6C6D59A}"/>
          </ac:spMkLst>
        </pc:spChg>
        <pc:spChg chg="add del">
          <ac:chgData name="Mukherjee, Kunal" userId="0fdc67b5-d60e-40b9-987e-2d0ef7c90e32" providerId="ADAL" clId="{8AAAF762-2BC1-4E81-9D82-BD55E1858D77}" dt="2022-05-30T15:09:48.208" v="12224" actId="26606"/>
          <ac:spMkLst>
            <pc:docMk/>
            <pc:sldMk cId="1611676900" sldId="282"/>
            <ac:spMk id="10" creationId="{9B7AD9F6-8CE7-4299-8FC6-328F4DCD3FF9}"/>
          </ac:spMkLst>
        </pc:spChg>
        <pc:spChg chg="add del">
          <ac:chgData name="Mukherjee, Kunal" userId="0fdc67b5-d60e-40b9-987e-2d0ef7c90e32" providerId="ADAL" clId="{8AAAF762-2BC1-4E81-9D82-BD55E1858D77}" dt="2022-05-30T15:09:48.208" v="12224" actId="26606"/>
          <ac:spMkLst>
            <pc:docMk/>
            <pc:sldMk cId="1611676900" sldId="282"/>
            <ac:spMk id="12" creationId="{F49775AF-8896-43EE-92C6-83497D6DC56F}"/>
          </ac:spMkLst>
        </pc:spChg>
        <pc:spChg chg="add del">
          <ac:chgData name="Mukherjee, Kunal" userId="0fdc67b5-d60e-40b9-987e-2d0ef7c90e32" providerId="ADAL" clId="{8AAAF762-2BC1-4E81-9D82-BD55E1858D77}" dt="2022-05-30T15:10:17.095" v="12272" actId="26606"/>
          <ac:spMkLst>
            <pc:docMk/>
            <pc:sldMk cId="1611676900" sldId="282"/>
            <ac:spMk id="14" creationId="{665DBBEF-238B-476B-96AB-8AAC3224ECEA}"/>
          </ac:spMkLst>
        </pc:spChg>
        <pc:spChg chg="add del">
          <ac:chgData name="Mukherjee, Kunal" userId="0fdc67b5-d60e-40b9-987e-2d0ef7c90e32" providerId="ADAL" clId="{8AAAF762-2BC1-4E81-9D82-BD55E1858D77}" dt="2022-05-30T15:10:17.095" v="12272" actId="26606"/>
          <ac:spMkLst>
            <pc:docMk/>
            <pc:sldMk cId="1611676900" sldId="282"/>
            <ac:spMk id="15" creationId="{3FCFB1DE-0B7E-48CC-BA90-B2AB0889F9D6}"/>
          </ac:spMkLst>
        </pc:spChg>
        <pc:spChg chg="add del">
          <ac:chgData name="Mukherjee, Kunal" userId="0fdc67b5-d60e-40b9-987e-2d0ef7c90e32" providerId="ADAL" clId="{8AAAF762-2BC1-4E81-9D82-BD55E1858D77}" dt="2022-05-30T15:10:15.336" v="12268" actId="26606"/>
          <ac:spMkLst>
            <pc:docMk/>
            <pc:sldMk cId="1611676900" sldId="282"/>
            <ac:spMk id="20" creationId="{F13C74B1-5B17-4795-BED0-7140497B445A}"/>
          </ac:spMkLst>
        </pc:spChg>
        <pc:spChg chg="add del">
          <ac:chgData name="Mukherjee, Kunal" userId="0fdc67b5-d60e-40b9-987e-2d0ef7c90e32" providerId="ADAL" clId="{8AAAF762-2BC1-4E81-9D82-BD55E1858D77}" dt="2022-05-30T15:10:15.336" v="12268" actId="26606"/>
          <ac:spMkLst>
            <pc:docMk/>
            <pc:sldMk cId="1611676900" sldId="282"/>
            <ac:spMk id="22" creationId="{D4974D33-8DC5-464E-8C6D-BE58F0669C17}"/>
          </ac:spMkLst>
        </pc:spChg>
        <pc:spChg chg="add del">
          <ac:chgData name="Mukherjee, Kunal" userId="0fdc67b5-d60e-40b9-987e-2d0ef7c90e32" providerId="ADAL" clId="{8AAAF762-2BC1-4E81-9D82-BD55E1858D77}" dt="2022-05-30T15:10:17.082" v="12271" actId="26606"/>
          <ac:spMkLst>
            <pc:docMk/>
            <pc:sldMk cId="1611676900" sldId="282"/>
            <ac:spMk id="24" creationId="{A8908DB7-C3A6-4FCB-9820-CEE02B398C4A}"/>
          </ac:spMkLst>
        </pc:spChg>
        <pc:spChg chg="add del">
          <ac:chgData name="Mukherjee, Kunal" userId="0fdc67b5-d60e-40b9-987e-2d0ef7c90e32" providerId="ADAL" clId="{8AAAF762-2BC1-4E81-9D82-BD55E1858D77}" dt="2022-05-30T15:10:17.082" v="12271" actId="26606"/>
          <ac:spMkLst>
            <pc:docMk/>
            <pc:sldMk cId="1611676900" sldId="282"/>
            <ac:spMk id="25" creationId="{535742DD-1B16-4E9D-B715-0D74B4574A68}"/>
          </ac:spMkLst>
        </pc:spChg>
        <pc:spChg chg="add del">
          <ac:chgData name="Mukherjee, Kunal" userId="0fdc67b5-d60e-40b9-987e-2d0ef7c90e32" providerId="ADAL" clId="{8AAAF762-2BC1-4E81-9D82-BD55E1858D77}" dt="2022-05-30T15:13:16.956" v="12546" actId="26606"/>
          <ac:spMkLst>
            <pc:docMk/>
            <pc:sldMk cId="1611676900" sldId="282"/>
            <ac:spMk id="27" creationId="{2B97F24A-32CE-4C1C-A50D-3016B394DCFB}"/>
          </ac:spMkLst>
        </pc:spChg>
        <pc:spChg chg="add del">
          <ac:chgData name="Mukherjee, Kunal" userId="0fdc67b5-d60e-40b9-987e-2d0ef7c90e32" providerId="ADAL" clId="{8AAAF762-2BC1-4E81-9D82-BD55E1858D77}" dt="2022-05-30T15:13:16.956" v="12546" actId="26606"/>
          <ac:spMkLst>
            <pc:docMk/>
            <pc:sldMk cId="1611676900" sldId="282"/>
            <ac:spMk id="28" creationId="{CD8B4F24-440B-49E9-B85D-733523DC064B}"/>
          </ac:spMkLst>
        </pc:spChg>
        <pc:spChg chg="add">
          <ac:chgData name="Mukherjee, Kunal" userId="0fdc67b5-d60e-40b9-987e-2d0ef7c90e32" providerId="ADAL" clId="{8AAAF762-2BC1-4E81-9D82-BD55E1858D77}" dt="2022-05-30T15:13:16.956" v="12546" actId="26606"/>
          <ac:spMkLst>
            <pc:docMk/>
            <pc:sldMk cId="1611676900" sldId="282"/>
            <ac:spMk id="33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30T15:13:16.956" v="12546" actId="26606"/>
          <ac:spMkLst>
            <pc:docMk/>
            <pc:sldMk cId="1611676900" sldId="282"/>
            <ac:spMk id="35" creationId="{CD8B4F24-440B-49E9-B85D-733523DC064B}"/>
          </ac:spMkLst>
        </pc:spChg>
        <pc:picChg chg="add del mod">
          <ac:chgData name="Mukherjee, Kunal" userId="0fdc67b5-d60e-40b9-987e-2d0ef7c90e32" providerId="ADAL" clId="{8AAAF762-2BC1-4E81-9D82-BD55E1858D77}" dt="2022-05-30T15:13:11.933" v="12544" actId="478"/>
          <ac:picMkLst>
            <pc:docMk/>
            <pc:sldMk cId="1611676900" sldId="282"/>
            <ac:picMk id="5" creationId="{09359CCE-766E-45D4-89EE-AEEB4D1FAF2F}"/>
          </ac:picMkLst>
        </pc:picChg>
        <pc:picChg chg="add mod">
          <ac:chgData name="Mukherjee, Kunal" userId="0fdc67b5-d60e-40b9-987e-2d0ef7c90e32" providerId="ADAL" clId="{8AAAF762-2BC1-4E81-9D82-BD55E1858D77}" dt="2022-05-30T18:07:19.965" v="16574" actId="1076"/>
          <ac:picMkLst>
            <pc:docMk/>
            <pc:sldMk cId="1611676900" sldId="282"/>
            <ac:picMk id="7" creationId="{D5C156A8-C68E-4F28-8AC4-84430637D2C5}"/>
          </ac:picMkLst>
        </pc:picChg>
        <pc:picChg chg="add mod">
          <ac:chgData name="Mukherjee, Kunal" userId="0fdc67b5-d60e-40b9-987e-2d0ef7c90e32" providerId="ADAL" clId="{8AAAF762-2BC1-4E81-9D82-BD55E1858D77}" dt="2022-05-30T18:07:23.212" v="16575" actId="1076"/>
          <ac:picMkLst>
            <pc:docMk/>
            <pc:sldMk cId="1611676900" sldId="282"/>
            <ac:picMk id="9" creationId="{CD2F03C6-7E95-484C-85E7-310CDF9D1DB2}"/>
          </ac:picMkLst>
        </pc:picChg>
      </pc:sldChg>
      <pc:sldChg chg="addSp modSp new mod">
        <pc:chgData name="Mukherjee, Kunal" userId="0fdc67b5-d60e-40b9-987e-2d0ef7c90e32" providerId="ADAL" clId="{8AAAF762-2BC1-4E81-9D82-BD55E1858D77}" dt="2022-05-30T16:03:48.817" v="13812" actId="113"/>
        <pc:sldMkLst>
          <pc:docMk/>
          <pc:sldMk cId="1881502052" sldId="283"/>
        </pc:sldMkLst>
        <pc:spChg chg="mod">
          <ac:chgData name="Mukherjee, Kunal" userId="0fdc67b5-d60e-40b9-987e-2d0ef7c90e32" providerId="ADAL" clId="{8AAAF762-2BC1-4E81-9D82-BD55E1858D77}" dt="2022-05-30T16:00:56.673" v="13810" actId="1076"/>
          <ac:spMkLst>
            <pc:docMk/>
            <pc:sldMk cId="1881502052" sldId="283"/>
            <ac:spMk id="2" creationId="{56D43FF3-F801-478B-B7B7-CDF3A59EB832}"/>
          </ac:spMkLst>
        </pc:spChg>
        <pc:spChg chg="mod">
          <ac:chgData name="Mukherjee, Kunal" userId="0fdc67b5-d60e-40b9-987e-2d0ef7c90e32" providerId="ADAL" clId="{8AAAF762-2BC1-4E81-9D82-BD55E1858D77}" dt="2022-05-30T16:03:48.817" v="13812" actId="113"/>
          <ac:spMkLst>
            <pc:docMk/>
            <pc:sldMk cId="1881502052" sldId="283"/>
            <ac:spMk id="3" creationId="{360EFEA5-1111-49C6-8AEC-9FED512F0A1A}"/>
          </ac:spMkLst>
        </pc:spChg>
        <pc:picChg chg="add mod">
          <ac:chgData name="Mukherjee, Kunal" userId="0fdc67b5-d60e-40b9-987e-2d0ef7c90e32" providerId="ADAL" clId="{8AAAF762-2BC1-4E81-9D82-BD55E1858D77}" dt="2022-05-30T16:03:36.121" v="13811" actId="14100"/>
          <ac:picMkLst>
            <pc:docMk/>
            <pc:sldMk cId="1881502052" sldId="283"/>
            <ac:picMk id="5" creationId="{026B4C8B-CAD2-475C-9FF1-7D6B331B79F0}"/>
          </ac:picMkLst>
        </pc:picChg>
      </pc:sldChg>
      <pc:sldChg chg="addSp modSp new mod setBg">
        <pc:chgData name="Mukherjee, Kunal" userId="0fdc67b5-d60e-40b9-987e-2d0ef7c90e32" providerId="ADAL" clId="{8AAAF762-2BC1-4E81-9D82-BD55E1858D77}" dt="2022-06-01T14:06:44.525" v="17762" actId="14100"/>
        <pc:sldMkLst>
          <pc:docMk/>
          <pc:sldMk cId="676255268" sldId="284"/>
        </pc:sldMkLst>
        <pc:spChg chg="mod">
          <ac:chgData name="Mukherjee, Kunal" userId="0fdc67b5-d60e-40b9-987e-2d0ef7c90e32" providerId="ADAL" clId="{8AAAF762-2BC1-4E81-9D82-BD55E1858D77}" dt="2022-06-01T14:06:44.525" v="17762" actId="14100"/>
          <ac:spMkLst>
            <pc:docMk/>
            <pc:sldMk cId="676255268" sldId="284"/>
            <ac:spMk id="2" creationId="{97F5F9CE-EEED-40EF-BFA0-4C5A4BF46D39}"/>
          </ac:spMkLst>
        </pc:spChg>
        <pc:spChg chg="mod">
          <ac:chgData name="Mukherjee, Kunal" userId="0fdc67b5-d60e-40b9-987e-2d0ef7c90e32" providerId="ADAL" clId="{8AAAF762-2BC1-4E81-9D82-BD55E1858D77}" dt="2022-05-30T16:55:24.353" v="14898" actId="113"/>
          <ac:spMkLst>
            <pc:docMk/>
            <pc:sldMk cId="676255268" sldId="284"/>
            <ac:spMk id="3" creationId="{4C5D10FC-BF44-49C3-BC11-2ECC2CBC5A5A}"/>
          </ac:spMkLst>
        </pc:spChg>
        <pc:spChg chg="add">
          <ac:chgData name="Mukherjee, Kunal" userId="0fdc67b5-d60e-40b9-987e-2d0ef7c90e32" providerId="ADAL" clId="{8AAAF762-2BC1-4E81-9D82-BD55E1858D77}" dt="2022-05-30T16:04:46.532" v="13896" actId="26606"/>
          <ac:spMkLst>
            <pc:docMk/>
            <pc:sldMk cId="676255268" sldId="284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30T16:04:46.532" v="13896" actId="26606"/>
          <ac:spMkLst>
            <pc:docMk/>
            <pc:sldMk cId="676255268" sldId="284"/>
            <ac:spMk id="12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30T16:53:36.034" v="14876" actId="1076"/>
          <ac:picMkLst>
            <pc:docMk/>
            <pc:sldMk cId="676255268" sldId="284"/>
            <ac:picMk id="5" creationId="{01FBD907-7ECB-4700-A044-E356FBC2DD2D}"/>
          </ac:picMkLst>
        </pc:picChg>
      </pc:sldChg>
      <pc:sldChg chg="addSp delSp modSp new mod setBg">
        <pc:chgData name="Mukherjee, Kunal" userId="0fdc67b5-d60e-40b9-987e-2d0ef7c90e32" providerId="ADAL" clId="{8AAAF762-2BC1-4E81-9D82-BD55E1858D77}" dt="2022-05-30T18:17:40.051" v="17073" actId="27636"/>
        <pc:sldMkLst>
          <pc:docMk/>
          <pc:sldMk cId="4255730535" sldId="285"/>
        </pc:sldMkLst>
        <pc:spChg chg="mod">
          <ac:chgData name="Mukherjee, Kunal" userId="0fdc67b5-d60e-40b9-987e-2d0ef7c90e32" providerId="ADAL" clId="{8AAAF762-2BC1-4E81-9D82-BD55E1858D77}" dt="2022-05-30T18:05:10.462" v="16546" actId="14100"/>
          <ac:spMkLst>
            <pc:docMk/>
            <pc:sldMk cId="4255730535" sldId="285"/>
            <ac:spMk id="2" creationId="{AABD6042-50C1-49CC-BA68-F6026C8CA973}"/>
          </ac:spMkLst>
        </pc:spChg>
        <pc:spChg chg="mod">
          <ac:chgData name="Mukherjee, Kunal" userId="0fdc67b5-d60e-40b9-987e-2d0ef7c90e32" providerId="ADAL" clId="{8AAAF762-2BC1-4E81-9D82-BD55E1858D77}" dt="2022-05-30T18:17:40.051" v="17073" actId="27636"/>
          <ac:spMkLst>
            <pc:docMk/>
            <pc:sldMk cId="4255730535" sldId="285"/>
            <ac:spMk id="3" creationId="{BFCA1DF0-AD34-4AFF-8615-5696A914CC04}"/>
          </ac:spMkLst>
        </pc:spChg>
        <pc:spChg chg="add">
          <ac:chgData name="Mukherjee, Kunal" userId="0fdc67b5-d60e-40b9-987e-2d0ef7c90e32" providerId="ADAL" clId="{8AAAF762-2BC1-4E81-9D82-BD55E1858D77}" dt="2022-05-30T17:25:38.981" v="15255" actId="26606"/>
          <ac:spMkLst>
            <pc:docMk/>
            <pc:sldMk cId="4255730535" sldId="285"/>
            <ac:spMk id="71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30T17:25:38.981" v="15255" actId="26606"/>
          <ac:spMkLst>
            <pc:docMk/>
            <pc:sldMk cId="4255730535" sldId="285"/>
            <ac:spMk id="73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30T18:17:31.707" v="17068" actId="1076"/>
          <ac:picMkLst>
            <pc:docMk/>
            <pc:sldMk cId="4255730535" sldId="285"/>
            <ac:picMk id="5" creationId="{F71F8B4E-6E1D-4EE6-89C7-2BAB40649D32}"/>
          </ac:picMkLst>
        </pc:picChg>
        <pc:picChg chg="add del mod">
          <ac:chgData name="Mukherjee, Kunal" userId="0fdc67b5-d60e-40b9-987e-2d0ef7c90e32" providerId="ADAL" clId="{8AAAF762-2BC1-4E81-9D82-BD55E1858D77}" dt="2022-05-30T18:17:19.681" v="17064" actId="478"/>
          <ac:picMkLst>
            <pc:docMk/>
            <pc:sldMk cId="4255730535" sldId="285"/>
            <ac:picMk id="1026" creationId="{4FF79A70-F882-4589-A7D1-73B96B454CA5}"/>
          </ac:picMkLst>
        </pc:picChg>
      </pc:sldChg>
      <pc:sldChg chg="modSp new mod">
        <pc:chgData name="Mukherjee, Kunal" userId="0fdc67b5-d60e-40b9-987e-2d0ef7c90e32" providerId="ADAL" clId="{8AAAF762-2BC1-4E81-9D82-BD55E1858D77}" dt="2022-05-30T18:08:02.066" v="16577" actId="1076"/>
        <pc:sldMkLst>
          <pc:docMk/>
          <pc:sldMk cId="510587401" sldId="286"/>
        </pc:sldMkLst>
        <pc:spChg chg="mod">
          <ac:chgData name="Mukherjee, Kunal" userId="0fdc67b5-d60e-40b9-987e-2d0ef7c90e32" providerId="ADAL" clId="{8AAAF762-2BC1-4E81-9D82-BD55E1858D77}" dt="2022-05-30T18:08:00.130" v="16576" actId="1076"/>
          <ac:spMkLst>
            <pc:docMk/>
            <pc:sldMk cId="510587401" sldId="286"/>
            <ac:spMk id="2" creationId="{AC7A48A4-6AE7-4B44-BDF6-3C809E1FE730}"/>
          </ac:spMkLst>
        </pc:spChg>
        <pc:spChg chg="mod">
          <ac:chgData name="Mukherjee, Kunal" userId="0fdc67b5-d60e-40b9-987e-2d0ef7c90e32" providerId="ADAL" clId="{8AAAF762-2BC1-4E81-9D82-BD55E1858D77}" dt="2022-05-30T18:08:02.066" v="16577" actId="1076"/>
          <ac:spMkLst>
            <pc:docMk/>
            <pc:sldMk cId="510587401" sldId="286"/>
            <ac:spMk id="3" creationId="{F329A6E3-26A8-4603-88DD-0D673AF5B36B}"/>
          </ac:spMkLst>
        </pc:spChg>
      </pc:sldChg>
      <pc:sldChg chg="addSp modSp new mod setBg">
        <pc:chgData name="Mukherjee, Kunal" userId="0fdc67b5-d60e-40b9-987e-2d0ef7c90e32" providerId="ADAL" clId="{8AAAF762-2BC1-4E81-9D82-BD55E1858D77}" dt="2022-05-30T18:06:18.877" v="16571" actId="1076"/>
        <pc:sldMkLst>
          <pc:docMk/>
          <pc:sldMk cId="902887854" sldId="287"/>
        </pc:sldMkLst>
        <pc:spChg chg="mod">
          <ac:chgData name="Mukherjee, Kunal" userId="0fdc67b5-d60e-40b9-987e-2d0ef7c90e32" providerId="ADAL" clId="{8AAAF762-2BC1-4E81-9D82-BD55E1858D77}" dt="2022-05-30T18:05:42.189" v="16558" actId="14100"/>
          <ac:spMkLst>
            <pc:docMk/>
            <pc:sldMk cId="902887854" sldId="287"/>
            <ac:spMk id="2" creationId="{9937BA52-0BE3-480F-B161-B87C3F6C6657}"/>
          </ac:spMkLst>
        </pc:spChg>
        <pc:spChg chg="mod">
          <ac:chgData name="Mukherjee, Kunal" userId="0fdc67b5-d60e-40b9-987e-2d0ef7c90e32" providerId="ADAL" clId="{8AAAF762-2BC1-4E81-9D82-BD55E1858D77}" dt="2022-05-30T18:05:57.341" v="16567" actId="27636"/>
          <ac:spMkLst>
            <pc:docMk/>
            <pc:sldMk cId="902887854" sldId="287"/>
            <ac:spMk id="3" creationId="{76638883-2A7C-4CBD-B80D-DAA7B6AF39F0}"/>
          </ac:spMkLst>
        </pc:spChg>
        <pc:spChg chg="add">
          <ac:chgData name="Mukherjee, Kunal" userId="0fdc67b5-d60e-40b9-987e-2d0ef7c90e32" providerId="ADAL" clId="{8AAAF762-2BC1-4E81-9D82-BD55E1858D77}" dt="2022-05-30T18:05:25.924" v="16547" actId="26606"/>
          <ac:spMkLst>
            <pc:docMk/>
            <pc:sldMk cId="902887854" sldId="287"/>
            <ac:spMk id="71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30T18:05:25.924" v="16547" actId="26606"/>
          <ac:spMkLst>
            <pc:docMk/>
            <pc:sldMk cId="902887854" sldId="287"/>
            <ac:spMk id="73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30T18:06:18.877" v="16571" actId="1076"/>
          <ac:picMkLst>
            <pc:docMk/>
            <pc:sldMk cId="902887854" sldId="287"/>
            <ac:picMk id="2050" creationId="{85FDED44-6EFE-4735-A334-83FB830DE57D}"/>
          </ac:picMkLst>
        </pc:picChg>
      </pc:sldChg>
      <pc:sldChg chg="addSp modSp new mod setBg">
        <pc:chgData name="Mukherjee, Kunal" userId="0fdc67b5-d60e-40b9-987e-2d0ef7c90e32" providerId="ADAL" clId="{8AAAF762-2BC1-4E81-9D82-BD55E1858D77}" dt="2022-05-30T18:05:00.594" v="16545" actId="14100"/>
        <pc:sldMkLst>
          <pc:docMk/>
          <pc:sldMk cId="970863815" sldId="288"/>
        </pc:sldMkLst>
        <pc:spChg chg="mod">
          <ac:chgData name="Mukherjee, Kunal" userId="0fdc67b5-d60e-40b9-987e-2d0ef7c90e32" providerId="ADAL" clId="{8AAAF762-2BC1-4E81-9D82-BD55E1858D77}" dt="2022-05-30T18:05:00.594" v="16545" actId="14100"/>
          <ac:spMkLst>
            <pc:docMk/>
            <pc:sldMk cId="970863815" sldId="288"/>
            <ac:spMk id="2" creationId="{FF6722FF-4742-4BC9-BE01-FF4986B7923C}"/>
          </ac:spMkLst>
        </pc:spChg>
        <pc:spChg chg="mod">
          <ac:chgData name="Mukherjee, Kunal" userId="0fdc67b5-d60e-40b9-987e-2d0ef7c90e32" providerId="ADAL" clId="{8AAAF762-2BC1-4E81-9D82-BD55E1858D77}" dt="2022-05-30T18:04:08.020" v="16537" actId="20577"/>
          <ac:spMkLst>
            <pc:docMk/>
            <pc:sldMk cId="970863815" sldId="288"/>
            <ac:spMk id="3" creationId="{2805BFBF-3105-4D2D-8D97-DC0FFAA8BF4A}"/>
          </ac:spMkLst>
        </pc:spChg>
        <pc:spChg chg="add">
          <ac:chgData name="Mukherjee, Kunal" userId="0fdc67b5-d60e-40b9-987e-2d0ef7c90e32" providerId="ADAL" clId="{8AAAF762-2BC1-4E81-9D82-BD55E1858D77}" dt="2022-05-30T18:00:32.098" v="16174" actId="26606"/>
          <ac:spMkLst>
            <pc:docMk/>
            <pc:sldMk cId="970863815" sldId="288"/>
            <ac:spMk id="71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30T18:00:32.098" v="16174" actId="26606"/>
          <ac:spMkLst>
            <pc:docMk/>
            <pc:sldMk cId="970863815" sldId="288"/>
            <ac:spMk id="73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30T18:03:41.551" v="16513" actId="1076"/>
          <ac:picMkLst>
            <pc:docMk/>
            <pc:sldMk cId="970863815" sldId="288"/>
            <ac:picMk id="3074" creationId="{74EF862F-BE8D-4644-A95B-EB67D3143082}"/>
          </ac:picMkLst>
        </pc:picChg>
      </pc:sldChg>
      <pc:sldChg chg="addSp modSp new mod setBg">
        <pc:chgData name="Mukherjee, Kunal" userId="0fdc67b5-d60e-40b9-987e-2d0ef7c90e32" providerId="ADAL" clId="{8AAAF762-2BC1-4E81-9D82-BD55E1858D77}" dt="2022-05-30T18:16:13.265" v="17063" actId="20577"/>
        <pc:sldMkLst>
          <pc:docMk/>
          <pc:sldMk cId="321408165" sldId="289"/>
        </pc:sldMkLst>
        <pc:spChg chg="mod">
          <ac:chgData name="Mukherjee, Kunal" userId="0fdc67b5-d60e-40b9-987e-2d0ef7c90e32" providerId="ADAL" clId="{8AAAF762-2BC1-4E81-9D82-BD55E1858D77}" dt="2022-05-30T18:14:06.917" v="16931" actId="14100"/>
          <ac:spMkLst>
            <pc:docMk/>
            <pc:sldMk cId="321408165" sldId="289"/>
            <ac:spMk id="2" creationId="{6C9A46F0-F145-4EAA-B290-9CC701EA3FB5}"/>
          </ac:spMkLst>
        </pc:spChg>
        <pc:spChg chg="mod">
          <ac:chgData name="Mukherjee, Kunal" userId="0fdc67b5-d60e-40b9-987e-2d0ef7c90e32" providerId="ADAL" clId="{8AAAF762-2BC1-4E81-9D82-BD55E1858D77}" dt="2022-05-30T18:16:13.265" v="17063" actId="20577"/>
          <ac:spMkLst>
            <pc:docMk/>
            <pc:sldMk cId="321408165" sldId="289"/>
            <ac:spMk id="3" creationId="{0A678114-A677-4A1E-9108-45959E8BD9F9}"/>
          </ac:spMkLst>
        </pc:spChg>
        <pc:spChg chg="add">
          <ac:chgData name="Mukherjee, Kunal" userId="0fdc67b5-d60e-40b9-987e-2d0ef7c90e32" providerId="ADAL" clId="{8AAAF762-2BC1-4E81-9D82-BD55E1858D77}" dt="2022-05-30T18:11:59.710" v="16821" actId="26606"/>
          <ac:spMkLst>
            <pc:docMk/>
            <pc:sldMk cId="321408165" sldId="289"/>
            <ac:spMk id="71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5-30T18:11:59.710" v="16821" actId="26606"/>
          <ac:spMkLst>
            <pc:docMk/>
            <pc:sldMk cId="321408165" sldId="289"/>
            <ac:spMk id="73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5-30T18:14:12.372" v="16932" actId="1076"/>
          <ac:picMkLst>
            <pc:docMk/>
            <pc:sldMk cId="321408165" sldId="289"/>
            <ac:picMk id="4098" creationId="{6A4CD005-4AFD-4D7C-83CA-130AF77010AD}"/>
          </ac:picMkLst>
        </pc:picChg>
      </pc:sldChg>
      <pc:sldChg chg="addSp delSp modSp new mod setBg">
        <pc:chgData name="Mukherjee, Kunal" userId="0fdc67b5-d60e-40b9-987e-2d0ef7c90e32" providerId="ADAL" clId="{8AAAF762-2BC1-4E81-9D82-BD55E1858D77}" dt="2022-06-01T14:17:49.756" v="17835" actId="14100"/>
        <pc:sldMkLst>
          <pc:docMk/>
          <pc:sldMk cId="3094033997" sldId="290"/>
        </pc:sldMkLst>
        <pc:spChg chg="mod">
          <ac:chgData name="Mukherjee, Kunal" userId="0fdc67b5-d60e-40b9-987e-2d0ef7c90e32" providerId="ADAL" clId="{8AAAF762-2BC1-4E81-9D82-BD55E1858D77}" dt="2022-06-01T14:17:49.756" v="17835" actId="14100"/>
          <ac:spMkLst>
            <pc:docMk/>
            <pc:sldMk cId="3094033997" sldId="290"/>
            <ac:spMk id="2" creationId="{4FFC2209-96F1-4110-B6A9-7AA4183B2643}"/>
          </ac:spMkLst>
        </pc:spChg>
        <pc:spChg chg="mod">
          <ac:chgData name="Mukherjee, Kunal" userId="0fdc67b5-d60e-40b9-987e-2d0ef7c90e32" providerId="ADAL" clId="{8AAAF762-2BC1-4E81-9D82-BD55E1858D77}" dt="2022-06-01T14:10:34.393" v="17804" actId="403"/>
          <ac:spMkLst>
            <pc:docMk/>
            <pc:sldMk cId="3094033997" sldId="290"/>
            <ac:spMk id="3" creationId="{44273636-48AF-41AB-B3AB-BE035D0F96F1}"/>
          </ac:spMkLst>
        </pc:spChg>
        <pc:spChg chg="add del">
          <ac:chgData name="Mukherjee, Kunal" userId="0fdc67b5-d60e-40b9-987e-2d0ef7c90e32" providerId="ADAL" clId="{8AAAF762-2BC1-4E81-9D82-BD55E1858D77}" dt="2022-06-01T14:09:23.087" v="17768" actId="26606"/>
          <ac:spMkLst>
            <pc:docMk/>
            <pc:sldMk cId="3094033997" sldId="290"/>
            <ac:spMk id="11" creationId="{201CC55D-ED54-4C5C-95E6-10947BD1103B}"/>
          </ac:spMkLst>
        </pc:spChg>
        <pc:spChg chg="add del">
          <ac:chgData name="Mukherjee, Kunal" userId="0fdc67b5-d60e-40b9-987e-2d0ef7c90e32" providerId="ADAL" clId="{8AAAF762-2BC1-4E81-9D82-BD55E1858D77}" dt="2022-06-01T14:09:23.087" v="17768" actId="26606"/>
          <ac:spMkLst>
            <pc:docMk/>
            <pc:sldMk cId="3094033997" sldId="290"/>
            <ac:spMk id="17" creationId="{3873B707-463F-40B0-8227-E8CC6C67EB25}"/>
          </ac:spMkLst>
        </pc:spChg>
        <pc:spChg chg="add del">
          <ac:chgData name="Mukherjee, Kunal" userId="0fdc67b5-d60e-40b9-987e-2d0ef7c90e32" providerId="ADAL" clId="{8AAAF762-2BC1-4E81-9D82-BD55E1858D77}" dt="2022-06-01T14:09:23.087" v="17768" actId="26606"/>
          <ac:spMkLst>
            <pc:docMk/>
            <pc:sldMk cId="3094033997" sldId="290"/>
            <ac:spMk id="19" creationId="{C13237C8-E62C-4F0D-A318-BD6FB6C2D138}"/>
          </ac:spMkLst>
        </pc:spChg>
        <pc:spChg chg="add del">
          <ac:chgData name="Mukherjee, Kunal" userId="0fdc67b5-d60e-40b9-987e-2d0ef7c90e32" providerId="ADAL" clId="{8AAAF762-2BC1-4E81-9D82-BD55E1858D77}" dt="2022-06-01T14:09:23.087" v="17768" actId="26606"/>
          <ac:spMkLst>
            <pc:docMk/>
            <pc:sldMk cId="3094033997" sldId="290"/>
            <ac:spMk id="21" creationId="{19C9EAEA-39D0-4B0E-A0EB-51E7B26740B1}"/>
          </ac:spMkLst>
        </pc:spChg>
        <pc:spChg chg="add">
          <ac:chgData name="Mukherjee, Kunal" userId="0fdc67b5-d60e-40b9-987e-2d0ef7c90e32" providerId="ADAL" clId="{8AAAF762-2BC1-4E81-9D82-BD55E1858D77}" dt="2022-06-01T14:09:23.101" v="17769" actId="26606"/>
          <ac:spMkLst>
            <pc:docMk/>
            <pc:sldMk cId="3094033997" sldId="290"/>
            <ac:spMk id="23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6-01T14:09:23.101" v="17769" actId="26606"/>
          <ac:spMkLst>
            <pc:docMk/>
            <pc:sldMk cId="3094033997" sldId="290"/>
            <ac:spMk id="24" creationId="{CD8B4F24-440B-49E9-B85D-733523DC064B}"/>
          </ac:spMkLst>
        </pc:spChg>
        <pc:grpChg chg="add del">
          <ac:chgData name="Mukherjee, Kunal" userId="0fdc67b5-d60e-40b9-987e-2d0ef7c90e32" providerId="ADAL" clId="{8AAAF762-2BC1-4E81-9D82-BD55E1858D77}" dt="2022-06-01T14:09:23.087" v="17768" actId="26606"/>
          <ac:grpSpMkLst>
            <pc:docMk/>
            <pc:sldMk cId="3094033997" sldId="290"/>
            <ac:grpSpMk id="13" creationId="{1DE889C7-FAD6-4397-98E2-05D503484459}"/>
          </ac:grpSpMkLst>
        </pc:grpChg>
        <pc:graphicFrameChg chg="add mod ord modGraphic">
          <ac:chgData name="Mukherjee, Kunal" userId="0fdc67b5-d60e-40b9-987e-2d0ef7c90e32" providerId="ADAL" clId="{8AAAF762-2BC1-4E81-9D82-BD55E1858D77}" dt="2022-06-01T14:13:02.017" v="17831" actId="1076"/>
          <ac:graphicFrameMkLst>
            <pc:docMk/>
            <pc:sldMk cId="3094033997" sldId="290"/>
            <ac:graphicFrameMk id="4" creationId="{1D9F2145-69E2-4B8B-AC03-99E2E39250D7}"/>
          </ac:graphicFrameMkLst>
        </pc:graphicFrameChg>
        <pc:picChg chg="add mod">
          <ac:chgData name="Mukherjee, Kunal" userId="0fdc67b5-d60e-40b9-987e-2d0ef7c90e32" providerId="ADAL" clId="{8AAAF762-2BC1-4E81-9D82-BD55E1858D77}" dt="2022-06-01T14:12:46.059" v="17827" actId="1076"/>
          <ac:picMkLst>
            <pc:docMk/>
            <pc:sldMk cId="3094033997" sldId="290"/>
            <ac:picMk id="6" creationId="{FA2C32B7-CB4C-4A0F-BB19-0C35C4869B27}"/>
          </ac:picMkLst>
        </pc:picChg>
      </pc:sldChg>
      <pc:sldChg chg="addSp delSp modSp new mod ord setBg">
        <pc:chgData name="Mukherjee, Kunal" userId="0fdc67b5-d60e-40b9-987e-2d0ef7c90e32" providerId="ADAL" clId="{8AAAF762-2BC1-4E81-9D82-BD55E1858D77}" dt="2022-06-01T16:01:40.664" v="21705" actId="20578"/>
        <pc:sldMkLst>
          <pc:docMk/>
          <pc:sldMk cId="707728561" sldId="291"/>
        </pc:sldMkLst>
        <pc:spChg chg="mod">
          <ac:chgData name="Mukherjee, Kunal" userId="0fdc67b5-d60e-40b9-987e-2d0ef7c90e32" providerId="ADAL" clId="{8AAAF762-2BC1-4E81-9D82-BD55E1858D77}" dt="2022-06-01T14:46:53.455" v="19439" actId="14100"/>
          <ac:spMkLst>
            <pc:docMk/>
            <pc:sldMk cId="707728561" sldId="291"/>
            <ac:spMk id="2" creationId="{A494DB42-2D3D-4245-B53D-7194B7553563}"/>
          </ac:spMkLst>
        </pc:spChg>
        <pc:spChg chg="mod">
          <ac:chgData name="Mukherjee, Kunal" userId="0fdc67b5-d60e-40b9-987e-2d0ef7c90e32" providerId="ADAL" clId="{8AAAF762-2BC1-4E81-9D82-BD55E1858D77}" dt="2022-06-01T14:59:12.763" v="20090" actId="20577"/>
          <ac:spMkLst>
            <pc:docMk/>
            <pc:sldMk cId="707728561" sldId="291"/>
            <ac:spMk id="3" creationId="{69AD424D-5661-4778-94C0-F1861700DD54}"/>
          </ac:spMkLst>
        </pc:spChg>
        <pc:spChg chg="add del">
          <ac:chgData name="Mukherjee, Kunal" userId="0fdc67b5-d60e-40b9-987e-2d0ef7c90e32" providerId="ADAL" clId="{8AAAF762-2BC1-4E81-9D82-BD55E1858D77}" dt="2022-06-01T14:46:38.825" v="19428" actId="26606"/>
          <ac:spMkLst>
            <pc:docMk/>
            <pc:sldMk cId="707728561" sldId="291"/>
            <ac:spMk id="10" creationId="{743AA782-23D1-4521-8CAD-47662984AA08}"/>
          </ac:spMkLst>
        </pc:spChg>
        <pc:spChg chg="add del">
          <ac:chgData name="Mukherjee, Kunal" userId="0fdc67b5-d60e-40b9-987e-2d0ef7c90e32" providerId="ADAL" clId="{8AAAF762-2BC1-4E81-9D82-BD55E1858D77}" dt="2022-06-01T14:46:38.825" v="19428" actId="26606"/>
          <ac:spMkLst>
            <pc:docMk/>
            <pc:sldMk cId="707728561" sldId="291"/>
            <ac:spMk id="12" creationId="{71877DBC-BB60-40F0-AC93-2ACDBAAE60CE}"/>
          </ac:spMkLst>
        </pc:spChg>
        <pc:spChg chg="add del">
          <ac:chgData name="Mukherjee, Kunal" userId="0fdc67b5-d60e-40b9-987e-2d0ef7c90e32" providerId="ADAL" clId="{8AAAF762-2BC1-4E81-9D82-BD55E1858D77}" dt="2022-06-01T14:46:38.825" v="19428" actId="26606"/>
          <ac:spMkLst>
            <pc:docMk/>
            <pc:sldMk cId="707728561" sldId="291"/>
            <ac:spMk id="14" creationId="{12609869-9E80-471B-A487-A53288E0E791}"/>
          </ac:spMkLst>
        </pc:spChg>
        <pc:spChg chg="add del">
          <ac:chgData name="Mukherjee, Kunal" userId="0fdc67b5-d60e-40b9-987e-2d0ef7c90e32" providerId="ADAL" clId="{8AAAF762-2BC1-4E81-9D82-BD55E1858D77}" dt="2022-06-01T14:46:38.825" v="19428" actId="26606"/>
          <ac:spMkLst>
            <pc:docMk/>
            <pc:sldMk cId="707728561" sldId="291"/>
            <ac:spMk id="15" creationId="{7004738A-9D34-43E8-97D2-CA0EED4F8BE0}"/>
          </ac:spMkLst>
        </pc:spChg>
        <pc:spChg chg="add del">
          <ac:chgData name="Mukherjee, Kunal" userId="0fdc67b5-d60e-40b9-987e-2d0ef7c90e32" providerId="ADAL" clId="{8AAAF762-2BC1-4E81-9D82-BD55E1858D77}" dt="2022-06-01T14:44:45.139" v="19404" actId="26606"/>
          <ac:spMkLst>
            <pc:docMk/>
            <pc:sldMk cId="707728561" sldId="291"/>
            <ac:spMk id="17" creationId="{45D37F4E-DDB4-456B-97E0-9937730A039F}"/>
          </ac:spMkLst>
        </pc:spChg>
        <pc:spChg chg="add del">
          <ac:chgData name="Mukherjee, Kunal" userId="0fdc67b5-d60e-40b9-987e-2d0ef7c90e32" providerId="ADAL" clId="{8AAAF762-2BC1-4E81-9D82-BD55E1858D77}" dt="2022-06-01T14:44:45.139" v="19404" actId="26606"/>
          <ac:spMkLst>
            <pc:docMk/>
            <pc:sldMk cId="707728561" sldId="291"/>
            <ac:spMk id="19" creationId="{B2DD41CD-8F47-4F56-AD12-4E2FF7696987}"/>
          </ac:spMkLst>
        </pc:spChg>
        <pc:spChg chg="add del">
          <ac:chgData name="Mukherjee, Kunal" userId="0fdc67b5-d60e-40b9-987e-2d0ef7c90e32" providerId="ADAL" clId="{8AAAF762-2BC1-4E81-9D82-BD55E1858D77}" dt="2022-06-01T14:46:38.825" v="19428" actId="26606"/>
          <ac:spMkLst>
            <pc:docMk/>
            <pc:sldMk cId="707728561" sldId="291"/>
            <ac:spMk id="21" creationId="{B8B8D07F-F13E-443E-BA68-2D26672D76B9}"/>
          </ac:spMkLst>
        </pc:spChg>
        <pc:spChg chg="add del">
          <ac:chgData name="Mukherjee, Kunal" userId="0fdc67b5-d60e-40b9-987e-2d0ef7c90e32" providerId="ADAL" clId="{8AAAF762-2BC1-4E81-9D82-BD55E1858D77}" dt="2022-06-01T14:46:38.825" v="19428" actId="26606"/>
          <ac:spMkLst>
            <pc:docMk/>
            <pc:sldMk cId="707728561" sldId="291"/>
            <ac:spMk id="23" creationId="{2813A4FA-24A5-41ED-A534-3807D1B2F344}"/>
          </ac:spMkLst>
        </pc:spChg>
        <pc:spChg chg="add del">
          <ac:chgData name="Mukherjee, Kunal" userId="0fdc67b5-d60e-40b9-987e-2d0ef7c90e32" providerId="ADAL" clId="{8AAAF762-2BC1-4E81-9D82-BD55E1858D77}" dt="2022-06-01T14:46:38.825" v="19428" actId="26606"/>
          <ac:spMkLst>
            <pc:docMk/>
            <pc:sldMk cId="707728561" sldId="291"/>
            <ac:spMk id="25" creationId="{C3944F27-CA70-4E84-A51A-E6BF89558979}"/>
          </ac:spMkLst>
        </pc:spChg>
        <pc:picChg chg="add mod">
          <ac:chgData name="Mukherjee, Kunal" userId="0fdc67b5-d60e-40b9-987e-2d0ef7c90e32" providerId="ADAL" clId="{8AAAF762-2BC1-4E81-9D82-BD55E1858D77}" dt="2022-06-01T14:46:42.864" v="19436" actId="1076"/>
          <ac:picMkLst>
            <pc:docMk/>
            <pc:sldMk cId="707728561" sldId="291"/>
            <ac:picMk id="5" creationId="{E6877D24-A721-46DB-946E-D81A42C0236D}"/>
          </ac:picMkLst>
        </pc:picChg>
      </pc:sldChg>
      <pc:sldChg chg="addSp delSp modSp new mod setBg">
        <pc:chgData name="Mukherjee, Kunal" userId="0fdc67b5-d60e-40b9-987e-2d0ef7c90e32" providerId="ADAL" clId="{8AAAF762-2BC1-4E81-9D82-BD55E1858D77}" dt="2022-06-01T16:23:02.324" v="21766" actId="13926"/>
        <pc:sldMkLst>
          <pc:docMk/>
          <pc:sldMk cId="1706059647" sldId="292"/>
        </pc:sldMkLst>
        <pc:spChg chg="mod">
          <ac:chgData name="Mukherjee, Kunal" userId="0fdc67b5-d60e-40b9-987e-2d0ef7c90e32" providerId="ADAL" clId="{8AAAF762-2BC1-4E81-9D82-BD55E1858D77}" dt="2022-06-01T14:58:46.675" v="20068" actId="14100"/>
          <ac:spMkLst>
            <pc:docMk/>
            <pc:sldMk cId="1706059647" sldId="292"/>
            <ac:spMk id="2" creationId="{034A1C97-1258-4416-8859-22A007015C24}"/>
          </ac:spMkLst>
        </pc:spChg>
        <pc:spChg chg="add del mod">
          <ac:chgData name="Mukherjee, Kunal" userId="0fdc67b5-d60e-40b9-987e-2d0ef7c90e32" providerId="ADAL" clId="{8AAAF762-2BC1-4E81-9D82-BD55E1858D77}" dt="2022-06-01T16:23:02.324" v="21766" actId="13926"/>
          <ac:spMkLst>
            <pc:docMk/>
            <pc:sldMk cId="1706059647" sldId="292"/>
            <ac:spMk id="3" creationId="{8CAF79E0-AA77-46AD-9F78-C75DEBB67C22}"/>
          </ac:spMkLst>
        </pc:spChg>
        <pc:spChg chg="add">
          <ac:chgData name="Mukherjee, Kunal" userId="0fdc67b5-d60e-40b9-987e-2d0ef7c90e32" providerId="ADAL" clId="{8AAAF762-2BC1-4E81-9D82-BD55E1858D77}" dt="2022-06-01T14:51:58.095" v="19534" actId="26606"/>
          <ac:spMkLst>
            <pc:docMk/>
            <pc:sldMk cId="1706059647" sldId="292"/>
            <ac:spMk id="12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6-01T14:51:58.095" v="19534" actId="26606"/>
          <ac:spMkLst>
            <pc:docMk/>
            <pc:sldMk cId="1706059647" sldId="292"/>
            <ac:spMk id="14" creationId="{CD8B4F24-440B-49E9-B85D-733523DC064B}"/>
          </ac:spMkLst>
        </pc:spChg>
        <pc:picChg chg="add del">
          <ac:chgData name="Mukherjee, Kunal" userId="0fdc67b5-d60e-40b9-987e-2d0ef7c90e32" providerId="ADAL" clId="{8AAAF762-2BC1-4E81-9D82-BD55E1858D77}" dt="2022-06-01T14:51:35.922" v="19507" actId="22"/>
          <ac:picMkLst>
            <pc:docMk/>
            <pc:sldMk cId="1706059647" sldId="292"/>
            <ac:picMk id="5" creationId="{285030E7-CBE7-4CC4-96CC-3B3C629EE79E}"/>
          </ac:picMkLst>
        </pc:picChg>
        <pc:picChg chg="add mod">
          <ac:chgData name="Mukherjee, Kunal" userId="0fdc67b5-d60e-40b9-987e-2d0ef7c90e32" providerId="ADAL" clId="{8AAAF762-2BC1-4E81-9D82-BD55E1858D77}" dt="2022-06-01T14:57:58.572" v="20051" actId="1076"/>
          <ac:picMkLst>
            <pc:docMk/>
            <pc:sldMk cId="1706059647" sldId="292"/>
            <ac:picMk id="7" creationId="{15619E73-B2B6-40F6-8416-395D9D663812}"/>
          </ac:picMkLst>
        </pc:picChg>
      </pc:sldChg>
      <pc:sldChg chg="modSp new mod">
        <pc:chgData name="Mukherjee, Kunal" userId="0fdc67b5-d60e-40b9-987e-2d0ef7c90e32" providerId="ADAL" clId="{8AAAF762-2BC1-4E81-9D82-BD55E1858D77}" dt="2022-06-01T15:17:54.584" v="21029" actId="20577"/>
        <pc:sldMkLst>
          <pc:docMk/>
          <pc:sldMk cId="3696080764" sldId="293"/>
        </pc:sldMkLst>
        <pc:spChg chg="mod">
          <ac:chgData name="Mukherjee, Kunal" userId="0fdc67b5-d60e-40b9-987e-2d0ef7c90e32" providerId="ADAL" clId="{8AAAF762-2BC1-4E81-9D82-BD55E1858D77}" dt="2022-06-01T15:13:44.321" v="20960" actId="14100"/>
          <ac:spMkLst>
            <pc:docMk/>
            <pc:sldMk cId="3696080764" sldId="293"/>
            <ac:spMk id="2" creationId="{DFEDCA01-A827-44C6-9A91-EF1F7D3265EE}"/>
          </ac:spMkLst>
        </pc:spChg>
        <pc:spChg chg="mod">
          <ac:chgData name="Mukherjee, Kunal" userId="0fdc67b5-d60e-40b9-987e-2d0ef7c90e32" providerId="ADAL" clId="{8AAAF762-2BC1-4E81-9D82-BD55E1858D77}" dt="2022-06-01T15:17:54.584" v="21029" actId="20577"/>
          <ac:spMkLst>
            <pc:docMk/>
            <pc:sldMk cId="3696080764" sldId="293"/>
            <ac:spMk id="3" creationId="{4DD8B692-631F-41C9-824F-34CE92B28A9E}"/>
          </ac:spMkLst>
        </pc:spChg>
      </pc:sldChg>
      <pc:sldChg chg="addSp modSp new mod setBg">
        <pc:chgData name="Mukherjee, Kunal" userId="0fdc67b5-d60e-40b9-987e-2d0ef7c90e32" providerId="ADAL" clId="{8AAAF762-2BC1-4E81-9D82-BD55E1858D77}" dt="2022-06-01T15:46:56.336" v="21702" actId="1076"/>
        <pc:sldMkLst>
          <pc:docMk/>
          <pc:sldMk cId="645457376" sldId="294"/>
        </pc:sldMkLst>
        <pc:spChg chg="mod">
          <ac:chgData name="Mukherjee, Kunal" userId="0fdc67b5-d60e-40b9-987e-2d0ef7c90e32" providerId="ADAL" clId="{8AAAF762-2BC1-4E81-9D82-BD55E1858D77}" dt="2022-06-01T15:46:29.172" v="21700" actId="403"/>
          <ac:spMkLst>
            <pc:docMk/>
            <pc:sldMk cId="645457376" sldId="294"/>
            <ac:spMk id="2" creationId="{31DE9F40-2363-4F3F-8DF7-BDA6296705F6}"/>
          </ac:spMkLst>
        </pc:spChg>
        <pc:spChg chg="mod">
          <ac:chgData name="Mukherjee, Kunal" userId="0fdc67b5-d60e-40b9-987e-2d0ef7c90e32" providerId="ADAL" clId="{8AAAF762-2BC1-4E81-9D82-BD55E1858D77}" dt="2022-06-01T15:43:03.407" v="21692" actId="27636"/>
          <ac:spMkLst>
            <pc:docMk/>
            <pc:sldMk cId="645457376" sldId="294"/>
            <ac:spMk id="3" creationId="{78B17880-4AC6-4441-8F24-0314FEFD08C3}"/>
          </ac:spMkLst>
        </pc:spChg>
        <pc:spChg chg="add">
          <ac:chgData name="Mukherjee, Kunal" userId="0fdc67b5-d60e-40b9-987e-2d0ef7c90e32" providerId="ADAL" clId="{8AAAF762-2BC1-4E81-9D82-BD55E1858D77}" dt="2022-06-01T15:42:01.914" v="21681" actId="26606"/>
          <ac:spMkLst>
            <pc:docMk/>
            <pc:sldMk cId="645457376" sldId="294"/>
            <ac:spMk id="10" creationId="{2B97F24A-32CE-4C1C-A50D-3016B394DCFB}"/>
          </ac:spMkLst>
        </pc:spChg>
        <pc:spChg chg="add">
          <ac:chgData name="Mukherjee, Kunal" userId="0fdc67b5-d60e-40b9-987e-2d0ef7c90e32" providerId="ADAL" clId="{8AAAF762-2BC1-4E81-9D82-BD55E1858D77}" dt="2022-06-01T15:42:01.914" v="21681" actId="26606"/>
          <ac:spMkLst>
            <pc:docMk/>
            <pc:sldMk cId="645457376" sldId="294"/>
            <ac:spMk id="12" creationId="{CD8B4F24-440B-49E9-B85D-733523DC064B}"/>
          </ac:spMkLst>
        </pc:spChg>
        <pc:picChg chg="add mod">
          <ac:chgData name="Mukherjee, Kunal" userId="0fdc67b5-d60e-40b9-987e-2d0ef7c90e32" providerId="ADAL" clId="{8AAAF762-2BC1-4E81-9D82-BD55E1858D77}" dt="2022-06-01T15:46:56.336" v="21702" actId="1076"/>
          <ac:picMkLst>
            <pc:docMk/>
            <pc:sldMk cId="645457376" sldId="294"/>
            <ac:picMk id="5" creationId="{EB84E3C3-3539-43C2-A3F2-73AAE6D4D7D7}"/>
          </ac:picMkLst>
        </pc:picChg>
      </pc:sldChg>
      <pc:sldChg chg="delSp modSp new mod">
        <pc:chgData name="Mukherjee, Kunal" userId="0fdc67b5-d60e-40b9-987e-2d0ef7c90e32" providerId="ADAL" clId="{8AAAF762-2BC1-4E81-9D82-BD55E1858D77}" dt="2022-06-01T16:04:14.500" v="21726" actId="1076"/>
        <pc:sldMkLst>
          <pc:docMk/>
          <pc:sldMk cId="2339636975" sldId="295"/>
        </pc:sldMkLst>
        <pc:spChg chg="mod">
          <ac:chgData name="Mukherjee, Kunal" userId="0fdc67b5-d60e-40b9-987e-2d0ef7c90e32" providerId="ADAL" clId="{8AAAF762-2BC1-4E81-9D82-BD55E1858D77}" dt="2022-06-01T16:04:14.500" v="21726" actId="1076"/>
          <ac:spMkLst>
            <pc:docMk/>
            <pc:sldMk cId="2339636975" sldId="295"/>
            <ac:spMk id="2" creationId="{2EC196FB-3D0E-474F-8F3A-C5DA21F5FC24}"/>
          </ac:spMkLst>
        </pc:spChg>
        <pc:spChg chg="del">
          <ac:chgData name="Mukherjee, Kunal" userId="0fdc67b5-d60e-40b9-987e-2d0ef7c90e32" providerId="ADAL" clId="{8AAAF762-2BC1-4E81-9D82-BD55E1858D77}" dt="2022-06-01T16:03:31.859" v="21711" actId="478"/>
          <ac:spMkLst>
            <pc:docMk/>
            <pc:sldMk cId="2339636975" sldId="295"/>
            <ac:spMk id="3" creationId="{FC3E458D-F0D9-44D3-9EE2-C1603F13F3FE}"/>
          </ac:spMkLst>
        </pc:spChg>
      </pc:sldChg>
      <pc:sldChg chg="modSp add mod">
        <pc:chgData name="Mukherjee, Kunal" userId="0fdc67b5-d60e-40b9-987e-2d0ef7c90e32" providerId="ADAL" clId="{8AAAF762-2BC1-4E81-9D82-BD55E1858D77}" dt="2022-06-01T16:04:40.849" v="21729" actId="122"/>
        <pc:sldMkLst>
          <pc:docMk/>
          <pc:sldMk cId="2626155778" sldId="296"/>
        </pc:sldMkLst>
        <pc:spChg chg="mod">
          <ac:chgData name="Mukherjee, Kunal" userId="0fdc67b5-d60e-40b9-987e-2d0ef7c90e32" providerId="ADAL" clId="{8AAAF762-2BC1-4E81-9D82-BD55E1858D77}" dt="2022-06-01T16:04:40.849" v="21729" actId="122"/>
          <ac:spMkLst>
            <pc:docMk/>
            <pc:sldMk cId="2626155778" sldId="296"/>
            <ac:spMk id="2" creationId="{2EC196FB-3D0E-474F-8F3A-C5DA21F5FC2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C5AD-038B-4213-BC53-135406ABF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2490F-50F6-4548-A3D3-65C932D37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28257-F6CE-4BC2-84C0-1F27ABF7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FD13A-ECAD-41E0-AAB8-FDBB60CB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AA89-0C5E-405F-945B-DDB1FB8D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0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713D-9DCE-4065-A7CB-4863369D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107DC-88A6-4892-867C-9BDCF14BF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930B6-1396-4978-AE2B-CF8CC6913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C1838-F56A-48D9-8D74-D0B3EB3E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DD7B1-4D6F-4BF0-90DA-588FB430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EE064-F7C1-41D9-8489-7EA8CF9D1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B5974-7AD0-48EB-9CA1-BC94D65E6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BB248-B714-4716-B47E-B5A7E4AE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6541-A2A7-478F-AE68-1C5326F3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5EF4C-AFA8-4EB1-B7AC-1A04E8DF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710E-2EFB-41A6-AE4E-D80EE68A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8B7C-D495-4503-99D0-9FE7BFEB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FD6D1-55B4-4193-BF17-D5F3D6B98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CD3FB-2584-461E-B8C3-BFB2941E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E855-46D2-4B23-AA52-E1BC6EBD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1A4C-FD19-421C-87DD-0EC487A8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142D0-8ECD-430E-92CF-D44F83BBD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F6198-5421-42FD-8FBA-0BC5BB9E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62E8A-0347-4C2A-8062-85824CE5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6E6A3-A3F4-40C4-AC96-9AE208CA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4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3FF8-6C69-4E8E-8641-E585AD8C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FB143-0F5D-4F6E-A213-1FE37FB84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FD08A-6B2C-4129-9D41-EBB53DB53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40BF6-7317-4FA5-95A1-C4E76D03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40624-BD64-4DC5-86B4-6589603A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FA034-0B26-4B85-A6A4-B40BE16E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6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9E2-35FC-4056-80F0-2E98CC56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1B8B8-185C-4C76-8245-DFEB01822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8D618-EBE9-4D4A-B7F6-0D0E050B5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03EFC-704E-4055-8D99-CD79C86E5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916A9-1FF7-477B-B888-7EF894D69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2E430-A1CD-4850-B2FE-6591B3F9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EDF82-28DB-4934-9CEF-E8F52653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DEA66-B597-4E39-9B8F-8648F9C4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0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74C7-3521-47C5-881F-D958EC98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18F0B-FA72-4208-98D6-5697C064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40613-BE45-4480-90EA-8EA1BC21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5CC98-0331-45E9-B014-3EC17292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4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87B43-480E-435F-87F1-6578811A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BA017-FFEF-41F6-97C8-205C000B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47165-6859-4A07-8A51-17EB53C8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5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749B-3661-43C5-AE49-B71D12D3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AE325-C0A5-4392-A745-1F2B5EDF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76460-1778-402C-901B-9B6D5AB78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33A18-A1E2-4275-B09B-12C909BB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2C54-1B3E-472C-B4E3-1AD8F2B3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0D82C-6670-48EA-A35C-D8BD03D6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2B98-31DA-4CE8-89E0-F8834361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C4FB5D-DDAB-4C91-8785-07A81EEC4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86A0F-1572-42E5-A834-77C05DCFD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D3F82-8001-4020-9E58-AE9CCA44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DD77C-5607-475A-8C5E-A8E9C66A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06279-DC42-4A6F-AB1F-622B6A38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6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8BE16C-C0BD-45BB-A47A-FD7E84D7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BCC97-EF1A-4B67-B31E-538759081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86A9D-10DD-4238-B310-D17C8B45E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8BDB1-C093-48F9-91B4-FECBD68F23C4}" type="datetimeFigureOut">
              <a:rPr lang="en-US" smtClean="0"/>
              <a:t>06/02/2022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554E6-76DA-482C-9826-447C4F3C9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685BB-C3FA-48B1-9F74-8419C6B68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5A60E-E575-4110-A289-B032AC1E0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3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ccnahub.com/ip-fundamentals/understanding-arp-broadcast-messag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hatismyipaddre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UV0t6JaDA&amp;list=PL7zRJGi6nMRzg0LdsR7F3olyLGoBcIvvg&amp;index=11" TargetMode="External"/><Relationship Id="rId2" Type="http://schemas.openxmlformats.org/officeDocument/2006/relationships/hyperlink" Target="https://www.youtube.com/watch?v=e6-TaH5bkjo&amp;list=PL7zRJGi6nMRzg0LdsR7F3olyLGoBcIvvg&amp;index=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_Ntt6eTn94" TargetMode="External"/><Relationship Id="rId2" Type="http://schemas.openxmlformats.org/officeDocument/2006/relationships/hyperlink" Target="https://www.computerhope.com/jargon/m/mostsb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digitalocean.com/community/tutorials/understanding-ip-addresses-subnets-and-cidr-notation-for-networking#cidr-notat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cloudflare.com/en-in/learning/dns/dns-server-types#recursive-resolver" TargetMode="External"/><Relationship Id="rId7" Type="http://schemas.openxmlformats.org/officeDocument/2006/relationships/hyperlink" Target="https://www.cloudflare.com/en-in/learning/dns/dns-server-types#authoritative-nameserver" TargetMode="External"/><Relationship Id="rId2" Type="http://schemas.openxmlformats.org/officeDocument/2006/relationships/hyperlink" Target="https://en.wikipedia.org/wiki/Hosts_(fil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oudflare.com/en-in/learning/dns/dns-server-types#tld-nameserver" TargetMode="External"/><Relationship Id="rId5" Type="http://schemas.openxmlformats.org/officeDocument/2006/relationships/hyperlink" Target="https://en.wikipedia.org/wiki/Top-level_domain" TargetMode="External"/><Relationship Id="rId4" Type="http://schemas.openxmlformats.org/officeDocument/2006/relationships/hyperlink" Target="https://www.cloudflare.com/en-in/learning/dns/dns-server-types#root-nameserv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in/products/esxi-and-esx.html" TargetMode="External"/><Relationship Id="rId2" Type="http://schemas.openxmlformats.org/officeDocument/2006/relationships/hyperlink" Target="https://www.vmware.com/topics/glossary/content/hypervisor.html#:~:text=A%20hypervisor%2C%20also%20known%20as,such%20as%20memory%20and%20processing.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www.virtualbox.org/" TargetMode="External"/><Relationship Id="rId4" Type="http://schemas.openxmlformats.org/officeDocument/2006/relationships/hyperlink" Target="https://www.vmware.com/in/products/workstation-pro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microsoft.com/en-us/azure/virtual-machines/windows/hybrid-use-benefit-licensing?WT.mc_id=Portal-Microsoft_Azure_Comput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machines/sizes-compute" TargetMode="External"/><Relationship Id="rId7" Type="http://schemas.openxmlformats.org/officeDocument/2006/relationships/hyperlink" Target="https://azure.microsoft.com/en-in/pricing/details/virtual-machines/windows/" TargetMode="External"/><Relationship Id="rId2" Type="http://schemas.openxmlformats.org/officeDocument/2006/relationships/hyperlink" Target="https://docs.microsoft.com/en-us/azure/virtual-machines/sizes-gener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virtual-machines/sizes-hpc" TargetMode="External"/><Relationship Id="rId5" Type="http://schemas.openxmlformats.org/officeDocument/2006/relationships/hyperlink" Target="https://docs.microsoft.com/en-us/azure/virtual-machines/sizes-gpu" TargetMode="External"/><Relationship Id="rId4" Type="http://schemas.openxmlformats.org/officeDocument/2006/relationships/hyperlink" Target="https://docs.microsoft.com/en-us/azure/virtual-machines/sizes-storage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mmunity.fs.com/blog/introduction-of-the-rj45-interface.html#:~:text=RJ45%20interface%20is%20considered%20the,carrier%20or%20long%2Ddistance%20carrier.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fs.com/blog/introduction-of-the-rj45-interface.html#:~:text=RJ45%20interface%20is%20considered%20the,carrier%20or%20long%2Ddistance%20carrier." TargetMode="External"/><Relationship Id="rId4" Type="http://schemas.openxmlformats.org/officeDocument/2006/relationships/hyperlink" Target="https://www.oreilly.com/library/view/cisco-field-manual/1587050439/1587050439_ch04lev1sec1.html#:~:text=The%20switching%20table%20contains%20MAC,out%20the%20corresponding%20switch%20port.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developer.mozilla.org/en-US/docs/Glossary/TCP_handshak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B1DB-3E26-42D2-B2D3-1A1DBB04D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250"/>
            <a:ext cx="9144000" cy="1047500"/>
          </a:xfrm>
        </p:spPr>
        <p:txBody>
          <a:bodyPr>
            <a:normAutofit fontScale="90000"/>
          </a:bodyPr>
          <a:lstStyle/>
          <a:p>
            <a:r>
              <a:rPr lang="en-US" sz="7200" b="1" dirty="0"/>
              <a:t>Azure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34784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04E21-7040-41C5-BE3F-D7B53EB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0"/>
            <a:ext cx="5655565" cy="235859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UDP protocol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1525F-1399-4CEF-948B-78404CFB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399026" cy="4050792"/>
          </a:xfrm>
        </p:spPr>
        <p:txBody>
          <a:bodyPr anchor="t"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/>
              <a:t>User Datagram Protocol (UDP) is a </a:t>
            </a:r>
            <a:r>
              <a:rPr lang="en-US" sz="2400" dirty="0">
                <a:highlight>
                  <a:srgbClr val="00FF00"/>
                </a:highlight>
              </a:rPr>
              <a:t>connectionless</a:t>
            </a:r>
            <a:r>
              <a:rPr lang="en-US" sz="2400" dirty="0"/>
              <a:t> (fire-and-forget) protocol.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Data sent cannot be verified.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Useful for scenarios where too much network latency is not suitable.</a:t>
            </a:r>
          </a:p>
          <a:p>
            <a:pPr marL="0" indent="0" algn="just">
              <a:buNone/>
            </a:pPr>
            <a:r>
              <a:rPr lang="en-US" sz="2400" dirty="0"/>
              <a:t>E.g. – Voice calls over Internet (VoIP), Instant notifications, etc</a:t>
            </a:r>
            <a:r>
              <a:rPr lang="en-US" sz="17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6593D-2745-4FFF-90BE-D04B3CEE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3568693"/>
            <a:ext cx="6903720" cy="17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0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C879E-A811-466F-8F04-9242E200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0"/>
            <a:ext cx="5705697" cy="235859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OSI Model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A41A9-1B68-4C33-B014-625F5D04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764321" cy="4050792"/>
          </a:xfrm>
        </p:spPr>
        <p:txBody>
          <a:bodyPr anchor="t">
            <a:normAutofit/>
          </a:bodyPr>
          <a:lstStyle/>
          <a:p>
            <a:r>
              <a:rPr lang="en-US" dirty="0"/>
              <a:t>Consists of </a:t>
            </a:r>
            <a:r>
              <a:rPr lang="en-US" dirty="0">
                <a:highlight>
                  <a:srgbClr val="00FF00"/>
                </a:highlight>
              </a:rPr>
              <a:t>7 layers</a:t>
            </a:r>
            <a:r>
              <a:rPr lang="en-US" dirty="0"/>
              <a:t>.</a:t>
            </a:r>
          </a:p>
          <a:p>
            <a:r>
              <a:rPr lang="en-US" dirty="0"/>
              <a:t>Used as a reference to understand how networks operate.</a:t>
            </a:r>
          </a:p>
          <a:p>
            <a:r>
              <a:rPr lang="en-US" dirty="0"/>
              <a:t>Introduced to standardize multi vendor networking systems. 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9BD3AE5-5963-4763-AEF7-5761CE946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397" y="2592044"/>
            <a:ext cx="7518463" cy="41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040D9F-0695-4742-9B34-365AD92E4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C879E-A811-466F-8F04-9242E200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0"/>
            <a:ext cx="5705697" cy="235859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TCP/IP Model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A41A9-1B68-4C33-B014-625F5D04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788790" cy="4050792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Consists of </a:t>
            </a:r>
            <a:r>
              <a:rPr lang="en-US" sz="2400" dirty="0">
                <a:highlight>
                  <a:srgbClr val="00FF00"/>
                </a:highlight>
              </a:rPr>
              <a:t>5 layers</a:t>
            </a:r>
            <a:r>
              <a:rPr lang="en-US" sz="2400" dirty="0"/>
              <a:t>.</a:t>
            </a:r>
          </a:p>
          <a:p>
            <a:r>
              <a:rPr lang="en-US" sz="2400" dirty="0"/>
              <a:t>Similar to OSI model.</a:t>
            </a:r>
          </a:p>
          <a:p>
            <a:r>
              <a:rPr lang="en-US" sz="2400" dirty="0"/>
              <a:t>OSI model is used a theoretical reference.</a:t>
            </a:r>
          </a:p>
          <a:p>
            <a:r>
              <a:rPr lang="en-US" sz="2400" dirty="0"/>
              <a:t>Currently being used in the real world.</a:t>
            </a:r>
          </a:p>
          <a:p>
            <a:r>
              <a:rPr lang="en-US" sz="2400" dirty="0"/>
              <a:t>Application, Presentation and Session are </a:t>
            </a:r>
            <a:r>
              <a:rPr lang="en-US" sz="2400" dirty="0">
                <a:highlight>
                  <a:srgbClr val="00FF00"/>
                </a:highlight>
              </a:rPr>
              <a:t>grouped into one layer</a:t>
            </a:r>
            <a:r>
              <a:rPr lang="en-US" sz="2400" dirty="0"/>
              <a:t> in TCP/IP model. </a:t>
            </a:r>
          </a:p>
          <a:p>
            <a:r>
              <a:rPr lang="en-US" sz="2400" dirty="0"/>
              <a:t>Remaining layers correspond to layer in OSI model.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362F8-9998-4F91-8C62-FB11B327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96" y="111417"/>
            <a:ext cx="3880607" cy="3718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6B0AB3-EC5D-4B5B-9271-3E18E879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94" y="4114800"/>
            <a:ext cx="6507681" cy="26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7BAD-D111-4D2C-9EAD-739C26AD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Networking basics – Port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D9F83-188C-495E-A990-1DCF34BC2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1353800" cy="5314949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/>
              <a:t>Port numbers are associated with an IP address and the transport protocol used (TCP/UDP) and is used as a communications endpoint.</a:t>
            </a:r>
          </a:p>
          <a:p>
            <a:pPr marL="0" indent="0">
              <a:buNone/>
            </a:pPr>
            <a:endParaRPr lang="en-US" sz="3500" dirty="0"/>
          </a:p>
          <a:p>
            <a:r>
              <a:rPr lang="en-US" sz="3500" dirty="0"/>
              <a:t>Ports numbers are 16-bit unsigned integers ranging from </a:t>
            </a:r>
            <a:r>
              <a:rPr lang="en-US" sz="3500" dirty="0">
                <a:highlight>
                  <a:srgbClr val="00FF00"/>
                </a:highlight>
              </a:rPr>
              <a:t>0 to 65535</a:t>
            </a:r>
            <a:r>
              <a:rPr lang="en-US" sz="3500" dirty="0"/>
              <a:t>.</a:t>
            </a:r>
          </a:p>
          <a:p>
            <a:pPr marL="0" indent="0">
              <a:buNone/>
            </a:pPr>
            <a:endParaRPr lang="en-US" sz="3500" dirty="0"/>
          </a:p>
          <a:p>
            <a:r>
              <a:rPr lang="en-US" sz="3500" dirty="0"/>
              <a:t>All port numbers are divided in 3 ranges –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b="1" dirty="0"/>
              <a:t>Well known ports</a:t>
            </a:r>
            <a:r>
              <a:rPr lang="en-US" sz="3000" dirty="0"/>
              <a:t> (0 to 1023) E.g. – SSH (22), HTTP (80), HTTPS (443), etc.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b="1" dirty="0"/>
              <a:t>Registered ports</a:t>
            </a:r>
            <a:r>
              <a:rPr lang="en-US" sz="3000" dirty="0"/>
              <a:t> (1024 to 49151) – RDP (3389), SQL Server (1433), MySQL (3306), Postgres (5432), Redis (6379 and 6380), etc.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b="1" dirty="0"/>
              <a:t>Dynamic ports</a:t>
            </a:r>
            <a:r>
              <a:rPr lang="en-US" sz="3000" dirty="0"/>
              <a:t> (49152 to 65535)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33319-35DF-4912-9D21-664B453E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18288"/>
            <a:ext cx="5722239" cy="2340304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MAC Address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BF61-CDA0-42A0-9716-D9A76BC5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722239" cy="4032504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Media Access Control (MAC) Identifier is a unique </a:t>
            </a:r>
            <a:r>
              <a:rPr lang="en-US" sz="2200" dirty="0">
                <a:highlight>
                  <a:srgbClr val="00FF00"/>
                </a:highlight>
              </a:rPr>
              <a:t>6-byte hexadecimal number</a:t>
            </a:r>
            <a:r>
              <a:rPr lang="en-US" sz="2200" dirty="0"/>
              <a:t> hardcoded in every NIC used to identify each device on a network.</a:t>
            </a:r>
          </a:p>
          <a:p>
            <a:endParaRPr lang="en-US" sz="2200" dirty="0"/>
          </a:p>
          <a:p>
            <a:r>
              <a:rPr lang="en-US" sz="2200" dirty="0"/>
              <a:t>Sometimes referred to as </a:t>
            </a:r>
            <a:r>
              <a:rPr lang="en-US" sz="2200" dirty="0">
                <a:highlight>
                  <a:srgbClr val="00FF00"/>
                </a:highlight>
              </a:rPr>
              <a:t>Physical/Hardware address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MAC addresses are </a:t>
            </a:r>
            <a:r>
              <a:rPr lang="en-US" sz="2200" dirty="0">
                <a:highlight>
                  <a:srgbClr val="00FF00"/>
                </a:highlight>
              </a:rPr>
              <a:t>permanent</a:t>
            </a:r>
            <a:r>
              <a:rPr lang="en-US" sz="2200" dirty="0"/>
              <a:t> (hardcoded into a NIC) and never change. (IP addresses may change)</a:t>
            </a:r>
          </a:p>
          <a:p>
            <a:endParaRPr lang="en-US" sz="2200" dirty="0"/>
          </a:p>
          <a:p>
            <a:r>
              <a:rPr lang="en-US" sz="2200" dirty="0"/>
              <a:t>A computer can have many MAC addresses and the relationship goes – </a:t>
            </a:r>
            <a:r>
              <a:rPr lang="en-US" sz="2200" dirty="0">
                <a:highlight>
                  <a:srgbClr val="00FF00"/>
                </a:highlight>
              </a:rPr>
              <a:t>1 NIC : 1 MAC address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A0C5A8-9656-413E-8C47-06177776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11" y="309421"/>
            <a:ext cx="5394579" cy="173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D36E8-F15A-43D4-9569-CAF4A38E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11" y="2358592"/>
            <a:ext cx="5394579" cy="1669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4D0E2-982E-4D25-9EC2-D107A407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011" y="4316233"/>
            <a:ext cx="5392044" cy="23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6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AC0AF-B8BC-484E-BB58-53B2E6AD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4" y="18288"/>
            <a:ext cx="5636515" cy="2340304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MAC Address (continued)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3461-7910-483F-82A2-6EBBC5A7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649308" cy="4050792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200" dirty="0"/>
              <a:t>If Computer A wanted to communicate with Computer B on the same local network, it would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Inspect Computer B’s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Check if the above IP address is on the same network.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To find out Computer B’s MAC address, Computer A sends an </a:t>
            </a:r>
            <a:r>
              <a:rPr lang="en-US" sz="1800" b="1" dirty="0">
                <a:highlight>
                  <a:srgbClr val="00FF00"/>
                </a:highlight>
                <a:hlinkClick r:id="rId2"/>
              </a:rPr>
              <a:t>ARP broadcast</a:t>
            </a:r>
            <a:r>
              <a:rPr lang="en-US" sz="1800" dirty="0"/>
              <a:t> to every device in its local network.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Once Computer B’s MAC address is obtained, Computer A can begin sending data to it.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find out the MAC address for the computer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b="1" dirty="0"/>
              <a:t>Windows</a:t>
            </a:r>
            <a:r>
              <a:rPr lang="en-US" sz="2200" dirty="0"/>
              <a:t> – </a:t>
            </a:r>
            <a:r>
              <a:rPr lang="en-US" sz="2200" dirty="0">
                <a:highlight>
                  <a:srgbClr val="00FF00"/>
                </a:highlight>
                <a:latin typeface="Consolas" panose="020B0609020204030204" pitchFamily="49" charset="0"/>
              </a:rPr>
              <a:t>ipconfig /all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b="1" dirty="0"/>
              <a:t>MacOS and Linux</a:t>
            </a:r>
            <a:r>
              <a:rPr lang="en-US" sz="2200" dirty="0"/>
              <a:t> - </a:t>
            </a:r>
            <a:r>
              <a:rPr lang="en-US" sz="2200" dirty="0">
                <a:highlight>
                  <a:srgbClr val="00FF00"/>
                </a:highlight>
                <a:latin typeface="Consolas" panose="020B0609020204030204" pitchFamily="49" charset="0"/>
              </a:rPr>
              <a:t>ifconfig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3C9F24D-DA54-4856-9580-57B82BAB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03" y="2964370"/>
            <a:ext cx="6762837" cy="373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3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D42A-DEEF-42A3-B721-2363652A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Networking basics – IP Address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C10BD-B4F5-4FB6-8040-FFD1641E0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239"/>
            <a:ext cx="11353801" cy="55324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IP Address is a </a:t>
            </a:r>
            <a:r>
              <a:rPr lang="en-US" dirty="0">
                <a:highlight>
                  <a:srgbClr val="00FF00"/>
                </a:highlight>
              </a:rPr>
              <a:t>unique identifier</a:t>
            </a:r>
            <a:r>
              <a:rPr lang="en-US" dirty="0"/>
              <a:t> assigned to a device which connects to the internet.</a:t>
            </a:r>
          </a:p>
          <a:p>
            <a:r>
              <a:rPr lang="en-US" dirty="0"/>
              <a:t>It consists of two parts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Network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/>
              <a:t>Host address</a:t>
            </a:r>
          </a:p>
          <a:p>
            <a:r>
              <a:rPr lang="en-US" dirty="0"/>
              <a:t>There are 2 types of IP addresses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highlight>
                  <a:srgbClr val="00FF00"/>
                </a:highlight>
              </a:rPr>
              <a:t>IPv4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Current version of IP addresses, it is a 32-bit numeric address separated by 4 periods.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Each number separated by a period is called an </a:t>
            </a:r>
            <a:r>
              <a:rPr lang="en-US" sz="1800" b="1" dirty="0"/>
              <a:t>octet</a:t>
            </a:r>
            <a:r>
              <a:rPr lang="en-US" sz="1800" dirty="0"/>
              <a:t>. E.g. – 66.94.234.13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Each octet can go up to 255.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There are 4.2 billion unique IP addresses using IPv4 addressing scheme.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highlight>
                  <a:srgbClr val="00FF00"/>
                </a:highlight>
              </a:rPr>
              <a:t>IPv6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Next generation of IP addresses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It is a 128-bit hexadecimal address, i.e., 8 sets of 16 bits.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Capable of producing 340 X 10</a:t>
            </a:r>
            <a:r>
              <a:rPr lang="en-US" sz="1800" baseline="30000" dirty="0"/>
              <a:t>36</a:t>
            </a:r>
            <a:r>
              <a:rPr lang="en-US" sz="1800" dirty="0"/>
              <a:t> unique addresses.</a:t>
            </a:r>
          </a:p>
          <a:p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94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8E844-8012-4901-89E9-DD05889A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4" y="0"/>
            <a:ext cx="5636515" cy="235859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Public v/s Private IP Addresses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FB961-22BA-4233-8973-59B37384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284089" cy="4050792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There are 2 types of IPv4 addresses – </a:t>
            </a:r>
            <a:r>
              <a:rPr lang="en-US" sz="2200" b="1" dirty="0"/>
              <a:t>Public</a:t>
            </a:r>
            <a:r>
              <a:rPr lang="en-US" sz="2200" dirty="0"/>
              <a:t> and </a:t>
            </a:r>
            <a:r>
              <a:rPr lang="en-US" sz="2200" b="1" dirty="0"/>
              <a:t>Private</a:t>
            </a:r>
            <a:r>
              <a:rPr lang="en-US" sz="2200" dirty="0"/>
              <a:t>.</a:t>
            </a:r>
          </a:p>
          <a:p>
            <a:r>
              <a:rPr lang="en-US" sz="2200" dirty="0"/>
              <a:t>When we request an internet connection from the ISP, they assign the router a unique </a:t>
            </a:r>
            <a:r>
              <a:rPr lang="en-US" sz="2200" b="1" dirty="0">
                <a:highlight>
                  <a:srgbClr val="00FF00"/>
                </a:highlight>
              </a:rPr>
              <a:t>public IP address</a:t>
            </a:r>
            <a:r>
              <a:rPr lang="en-US" sz="2200" dirty="0"/>
              <a:t> which is registered on the internet.</a:t>
            </a:r>
          </a:p>
          <a:p>
            <a:r>
              <a:rPr lang="en-US" sz="2200" dirty="0"/>
              <a:t>Public IP address can be viewed by visiting – </a:t>
            </a:r>
            <a:r>
              <a:rPr lang="en-US" sz="2200" dirty="0">
                <a:hlinkClick r:id="rId2"/>
              </a:rPr>
              <a:t>whatismyipaddress.com</a:t>
            </a:r>
            <a:endParaRPr lang="en-US" sz="2200" dirty="0"/>
          </a:p>
          <a:p>
            <a:r>
              <a:rPr lang="en-US" sz="2200" dirty="0"/>
              <a:t> To prevent shortage of public IP address, </a:t>
            </a:r>
            <a:r>
              <a:rPr lang="en-US" sz="2200" b="1" dirty="0">
                <a:highlight>
                  <a:srgbClr val="00FF00"/>
                </a:highlight>
              </a:rPr>
              <a:t>private IP address</a:t>
            </a:r>
            <a:r>
              <a:rPr lang="en-US" sz="2200" dirty="0"/>
              <a:t> was introduced.</a:t>
            </a:r>
          </a:p>
          <a:p>
            <a:r>
              <a:rPr lang="en-US" sz="2200" dirty="0"/>
              <a:t>Private IP addresses are </a:t>
            </a:r>
            <a:r>
              <a:rPr lang="en-US" sz="2200" b="1" dirty="0"/>
              <a:t>assigned by a router</a:t>
            </a:r>
            <a:r>
              <a:rPr lang="en-US" sz="2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E7515-5DD7-4617-959F-E7AED2FF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98" y="4076630"/>
            <a:ext cx="5656284" cy="2517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A6844-B5BC-45AA-966A-8097BD0EA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98" y="1161008"/>
            <a:ext cx="5636515" cy="265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1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8E844-8012-4901-89E9-DD05889A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4" y="0"/>
            <a:ext cx="5760764" cy="2358592"/>
          </a:xfrm>
        </p:spPr>
        <p:txBody>
          <a:bodyPr anchor="b">
            <a:normAutofit fontScale="90000"/>
          </a:bodyPr>
          <a:lstStyle/>
          <a:p>
            <a:r>
              <a:rPr lang="en-US" sz="5400" b="1" dirty="0"/>
              <a:t>Networking basics – Public v/s Private IP Addresses (continued)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FB961-22BA-4233-8973-59B37384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719054" cy="4050792"/>
          </a:xfrm>
        </p:spPr>
        <p:txBody>
          <a:bodyPr anchor="t">
            <a:normAutofit fontScale="92500" lnSpcReduction="20000"/>
          </a:bodyPr>
          <a:lstStyle/>
          <a:p>
            <a:pPr algn="just"/>
            <a:r>
              <a:rPr lang="en-US" sz="2200" dirty="0"/>
              <a:t>Each device behind the router is assigned a unique private IP address using </a:t>
            </a:r>
            <a:r>
              <a:rPr lang="en-US" sz="2200" b="1" dirty="0">
                <a:highlight>
                  <a:srgbClr val="00FF00"/>
                </a:highlight>
                <a:hlinkClick r:id="rId2"/>
              </a:rPr>
              <a:t>DHCP service</a:t>
            </a:r>
            <a:r>
              <a:rPr lang="en-US" sz="2200" dirty="0"/>
              <a:t>.</a:t>
            </a:r>
          </a:p>
          <a:p>
            <a:pPr algn="just"/>
            <a:r>
              <a:rPr lang="en-US" sz="2200" dirty="0"/>
              <a:t>To know the private IP address of the computer –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200" b="1" dirty="0"/>
              <a:t>Windows</a:t>
            </a:r>
            <a:r>
              <a:rPr lang="en-US" sz="2200" dirty="0"/>
              <a:t> – </a:t>
            </a:r>
            <a:r>
              <a:rPr lang="en-US" sz="1700" dirty="0">
                <a:highlight>
                  <a:srgbClr val="00FF00"/>
                </a:highlight>
                <a:latin typeface="Consolas" panose="020B0609020204030204" pitchFamily="49" charset="0"/>
              </a:rPr>
              <a:t>ipconfig /all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200" b="1" dirty="0"/>
              <a:t>MacOS and Linux</a:t>
            </a:r>
            <a:r>
              <a:rPr lang="en-US" sz="2200" dirty="0"/>
              <a:t> - </a:t>
            </a:r>
            <a:r>
              <a:rPr lang="en-US" sz="1700" dirty="0">
                <a:highlight>
                  <a:srgbClr val="00FF00"/>
                </a:highlight>
                <a:latin typeface="Consolas" panose="020B0609020204030204" pitchFamily="49" charset="0"/>
              </a:rPr>
              <a:t>ifconfig</a:t>
            </a:r>
          </a:p>
          <a:p>
            <a:pPr algn="just"/>
            <a:r>
              <a:rPr lang="en-US" sz="2200" dirty="0"/>
              <a:t>Private IP addresses are translated to public IP address using </a:t>
            </a:r>
            <a:r>
              <a:rPr lang="en-US" sz="2200" b="1" dirty="0">
                <a:highlight>
                  <a:srgbClr val="00FF00"/>
                </a:highlight>
                <a:hlinkClick r:id="rId3"/>
              </a:rPr>
              <a:t>NAT protocol</a:t>
            </a:r>
            <a:r>
              <a:rPr lang="en-US" sz="2200" dirty="0"/>
              <a:t> to connect to the internet.</a:t>
            </a:r>
          </a:p>
          <a:p>
            <a:pPr algn="just"/>
            <a:r>
              <a:rPr lang="en-US" sz="2200" dirty="0"/>
              <a:t>There are 3 classes of Private IP addresses –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b="1" dirty="0"/>
              <a:t>Class A</a:t>
            </a:r>
            <a:r>
              <a:rPr lang="en-US" sz="1800" dirty="0"/>
              <a:t> – (10.0.0.0 to 10.255.255.255) – Used in large sized organizations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b="1" dirty="0"/>
              <a:t>Class B</a:t>
            </a:r>
            <a:r>
              <a:rPr lang="en-US" sz="1800" dirty="0"/>
              <a:t> – (172.16.0.0 to 172.31.255.255) - Used in medium sized organizations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b="1" dirty="0"/>
              <a:t>Class C</a:t>
            </a:r>
            <a:r>
              <a:rPr lang="en-US" sz="1800" dirty="0"/>
              <a:t> – (192.168.0.0 to 192.168.255.255) – Used in small sized organizations or homes.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B2E7F-FD0E-4228-B975-D7421797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583" y="136252"/>
            <a:ext cx="5822823" cy="329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EF757-0714-4C87-A4B8-8B6995231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989" y="3780223"/>
            <a:ext cx="5830751" cy="27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B96E-F6D4-4D2B-829E-6F87453F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189" y="0"/>
            <a:ext cx="3076074" cy="625642"/>
          </a:xfrm>
        </p:spPr>
        <p:txBody>
          <a:bodyPr>
            <a:noAutofit/>
          </a:bodyPr>
          <a:lstStyle/>
          <a:p>
            <a:r>
              <a:rPr lang="en-US" sz="54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E1E01-C9DF-4DE3-A14A-4F02B8831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579" y="839036"/>
            <a:ext cx="7247021" cy="6018964"/>
          </a:xfrm>
        </p:spPr>
        <p:txBody>
          <a:bodyPr>
            <a:normAutofit fontScale="92500" lnSpcReduction="20000"/>
          </a:bodyPr>
          <a:lstStyle/>
          <a:p>
            <a:r>
              <a:rPr lang="en-US" sz="1400" b="1" dirty="0"/>
              <a:t>Networking basics (Pre – requisites)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Network Interface Card (NIC)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Hub, Bridge, Switch and, Router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TCP protocol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UDP protocol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OSI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TCP/IP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Port numbers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MAC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Public v/s Private IP 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Subnets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Default Gateway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DNS Working</a:t>
            </a:r>
          </a:p>
          <a:p>
            <a:r>
              <a:rPr lang="en-US" sz="1400" b="1" dirty="0"/>
              <a:t>Virtual Machine Fundamentals (Pre – requisites)</a:t>
            </a:r>
          </a:p>
          <a:p>
            <a:r>
              <a:rPr lang="en-US" sz="1400" b="1" dirty="0"/>
              <a:t>Azure Infrastructure Overview (Pre – requisites)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Fault Domain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Update Domain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Data Center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Availability Zones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Availability 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Regions and Region Pairs</a:t>
            </a:r>
          </a:p>
          <a:p>
            <a:r>
              <a:rPr lang="en-US" sz="1400" b="1" dirty="0"/>
              <a:t>Azure Virtual Machines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Overview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/>
              <a:t>SKU and Instance Sizing</a:t>
            </a:r>
          </a:p>
          <a:p>
            <a:r>
              <a:rPr lang="en-US" sz="1400" b="1" dirty="0"/>
              <a:t>Azure Virtual Machines - Scale Sets</a:t>
            </a:r>
          </a:p>
          <a:p>
            <a:r>
              <a:rPr lang="en-US" sz="1400" b="1" dirty="0"/>
              <a:t>Windows Server 2022 VM Creation Demo</a:t>
            </a:r>
          </a:p>
          <a:p>
            <a:r>
              <a:rPr lang="en-US" sz="1400" b="1" dirty="0"/>
              <a:t>Ubuntu 20 LTS VM Creation Demo</a:t>
            </a:r>
          </a:p>
        </p:txBody>
      </p:sp>
    </p:spTree>
    <p:extLst>
      <p:ext uri="{BB962C8B-B14F-4D97-AF65-F5344CB8AC3E}">
        <p14:creationId xmlns:p14="http://schemas.microsoft.com/office/powerpoint/2010/main" val="394414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0FF5B-403F-44CB-B383-BBE6D62A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0"/>
            <a:ext cx="5617464" cy="235859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- Subnets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27F0-0613-496B-910B-889E7D85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35" y="2807208"/>
            <a:ext cx="5922265" cy="40507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IP addresses have a network and a host part, so networks for better manageability can be broken down in smaller parts called </a:t>
            </a:r>
            <a:r>
              <a:rPr lang="en-US" sz="2200" b="1" dirty="0">
                <a:highlight>
                  <a:srgbClr val="00FF00"/>
                </a:highlight>
              </a:rPr>
              <a:t>subnets</a:t>
            </a:r>
            <a:r>
              <a:rPr lang="en-US" sz="2200" dirty="0"/>
              <a:t> and this is called </a:t>
            </a:r>
            <a:r>
              <a:rPr lang="en-US" sz="2200" b="1" dirty="0">
                <a:highlight>
                  <a:srgbClr val="00FF00"/>
                </a:highlight>
              </a:rPr>
              <a:t>subnetting</a:t>
            </a:r>
            <a:r>
              <a:rPr lang="en-US" sz="2200" dirty="0"/>
              <a:t>.</a:t>
            </a:r>
          </a:p>
          <a:p>
            <a:r>
              <a:rPr lang="en-US" sz="2200" dirty="0"/>
              <a:t>To send data between computers in different subnets, the sender computer needs to know if the receiving computer is in the same subnet or not.</a:t>
            </a:r>
          </a:p>
          <a:p>
            <a:r>
              <a:rPr lang="en-US" sz="2200" dirty="0"/>
              <a:t>This can be done by checking the </a:t>
            </a:r>
            <a:r>
              <a:rPr lang="en-US" sz="2200" b="1" dirty="0">
                <a:highlight>
                  <a:srgbClr val="00FF00"/>
                </a:highlight>
              </a:rPr>
              <a:t>network portion</a:t>
            </a:r>
            <a:r>
              <a:rPr lang="en-US" sz="2200" dirty="0"/>
              <a:t> of the IP address.</a:t>
            </a:r>
          </a:p>
          <a:p>
            <a:r>
              <a:rPr lang="en-US" sz="2200" dirty="0"/>
              <a:t>If network portion of both sender and receiving applications are </a:t>
            </a:r>
            <a:r>
              <a:rPr lang="en-US" sz="2200" b="1" dirty="0">
                <a:highlight>
                  <a:srgbClr val="00FF00"/>
                </a:highlight>
              </a:rPr>
              <a:t>same</a:t>
            </a:r>
            <a:r>
              <a:rPr lang="en-US" sz="2200" dirty="0"/>
              <a:t>, then it is the same network.</a:t>
            </a:r>
          </a:p>
          <a:p>
            <a:r>
              <a:rPr lang="en-US" sz="2200" dirty="0"/>
              <a:t>To obtain the network portion of the IP address we do a </a:t>
            </a:r>
            <a:r>
              <a:rPr lang="en-US" sz="2200" b="1" dirty="0">
                <a:highlight>
                  <a:srgbClr val="00FF00"/>
                </a:highlight>
              </a:rPr>
              <a:t>bitwise AND operation</a:t>
            </a:r>
            <a:r>
              <a:rPr lang="en-US" sz="2200" dirty="0"/>
              <a:t> of the private IP address with the subnet mask.</a:t>
            </a:r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960BF61-6CD2-4FB5-BBE6-BF2D42C8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269" y="0"/>
            <a:ext cx="5315331" cy="3056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F7D7D-E927-48A4-AB7D-DE487E096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69" y="3661623"/>
            <a:ext cx="5341827" cy="25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61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0A9C8-11F3-4BAB-8E78-559883C2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18288"/>
            <a:ext cx="6141340" cy="2340304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Subnets (continued)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0509D-D6D1-4152-BCE0-869FCA4E6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465065" cy="4050792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When developing a network infrastructure, to decide how many hosts can be in a subnet, a network engineer borrows some of the bits from </a:t>
            </a:r>
            <a:r>
              <a:rPr lang="en-US" sz="2400" dirty="0">
                <a:hlinkClick r:id="rId2"/>
              </a:rPr>
              <a:t>MSB</a:t>
            </a:r>
            <a:r>
              <a:rPr lang="en-US" sz="2400" dirty="0"/>
              <a:t> from the subnet mask.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 hosts (11111111 &amp; 00000000) are reserved in the host part by broadcast and network address, </a:t>
            </a:r>
            <a:r>
              <a:rPr lang="en-US" sz="2400" dirty="0">
                <a:hlinkClick r:id="rId3"/>
              </a:rPr>
              <a:t>respectively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Private IP can be written using </a:t>
            </a:r>
            <a:r>
              <a:rPr lang="en-US" sz="2400" dirty="0">
                <a:highlight>
                  <a:srgbClr val="00FF00"/>
                </a:highlight>
                <a:hlinkClick r:id="rId4"/>
              </a:rPr>
              <a:t>CIDR (Slash notation)</a:t>
            </a:r>
            <a:r>
              <a:rPr lang="en-US" sz="2400" dirty="0"/>
              <a:t> where the number of 1’s from a subnet mask is written as a suffix to the private IP address.</a:t>
            </a:r>
          </a:p>
          <a:p>
            <a:pPr marL="0" indent="0">
              <a:buNone/>
            </a:pPr>
            <a:r>
              <a:rPr lang="en-US" sz="2400" dirty="0"/>
              <a:t>E.g. – </a:t>
            </a:r>
            <a:r>
              <a:rPr lang="en-US" sz="2400" b="1" dirty="0"/>
              <a:t>192.168.1.0/24</a:t>
            </a:r>
            <a:r>
              <a:rPr lang="en-US" sz="2400" dirty="0"/>
              <a:t> (24 1’s in the subnet mask)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565C2-55AC-4FA1-9F48-2B80F5095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007" y="4282506"/>
            <a:ext cx="5696639" cy="2121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57237-97E9-4720-93FA-087D597E5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701" y="1362381"/>
            <a:ext cx="5655945" cy="24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31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9423-4AE1-4EC4-A351-27CACE31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59" y="-10274"/>
            <a:ext cx="10734675" cy="1600200"/>
          </a:xfrm>
        </p:spPr>
        <p:txBody>
          <a:bodyPr>
            <a:normAutofit/>
          </a:bodyPr>
          <a:lstStyle/>
          <a:p>
            <a:r>
              <a:rPr lang="en-US" sz="5400" b="1" dirty="0"/>
              <a:t>Networking basics – Subnets (continued)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E741B-A685-4A8D-87C6-65B91F30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59" y="1619250"/>
            <a:ext cx="10515600" cy="5032375"/>
          </a:xfrm>
        </p:spPr>
        <p:txBody>
          <a:bodyPr/>
          <a:lstStyle/>
          <a:p>
            <a:r>
              <a:rPr lang="en-US" sz="2800" dirty="0"/>
              <a:t>Subnet masks come in 5 classes out of which 3 are important.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These classes indicate how many hosts can be accommodated inside each subnet.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0CCD635-476A-4CE9-9271-DD56C1846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26304"/>
              </p:ext>
            </p:extLst>
          </p:nvPr>
        </p:nvGraphicFramePr>
        <p:xfrm>
          <a:off x="1607121" y="3516615"/>
          <a:ext cx="10310816" cy="328222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62163">
                  <a:extLst>
                    <a:ext uri="{9D8B030D-6E8A-4147-A177-3AD203B41FA5}">
                      <a16:colId xmlns:a16="http://schemas.microsoft.com/office/drawing/2014/main" val="2291950091"/>
                    </a:ext>
                  </a:extLst>
                </a:gridCol>
                <a:gridCol w="1263663">
                  <a:extLst>
                    <a:ext uri="{9D8B030D-6E8A-4147-A177-3AD203B41FA5}">
                      <a16:colId xmlns:a16="http://schemas.microsoft.com/office/drawing/2014/main" val="2409594565"/>
                    </a:ext>
                  </a:extLst>
                </a:gridCol>
                <a:gridCol w="1495479">
                  <a:extLst>
                    <a:ext uri="{9D8B030D-6E8A-4147-A177-3AD203B41FA5}">
                      <a16:colId xmlns:a16="http://schemas.microsoft.com/office/drawing/2014/main" val="4251876824"/>
                    </a:ext>
                  </a:extLst>
                </a:gridCol>
                <a:gridCol w="2249497">
                  <a:extLst>
                    <a:ext uri="{9D8B030D-6E8A-4147-A177-3AD203B41FA5}">
                      <a16:colId xmlns:a16="http://schemas.microsoft.com/office/drawing/2014/main" val="1202372537"/>
                    </a:ext>
                  </a:extLst>
                </a:gridCol>
                <a:gridCol w="3240014">
                  <a:extLst>
                    <a:ext uri="{9D8B030D-6E8A-4147-A177-3AD203B41FA5}">
                      <a16:colId xmlns:a16="http://schemas.microsoft.com/office/drawing/2014/main" val="2890139365"/>
                    </a:ext>
                  </a:extLst>
                </a:gridCol>
              </a:tblGrid>
              <a:tr h="1064062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Subnet Class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First Octet (Private IP address)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Subnet Mask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Supported Hosts per Network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 Supported Hosts per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Calculation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257754"/>
                  </a:ext>
                </a:extLst>
              </a:tr>
              <a:tr h="86216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1-126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255.0.0.0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Over 16 million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06865"/>
                  </a:ext>
                </a:extLst>
              </a:tr>
              <a:tr h="70721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B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128-191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255.255.0.0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65,000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575794"/>
                  </a:ext>
                </a:extLst>
              </a:tr>
              <a:tr h="5241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C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192-223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255.255.255.0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254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4678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932089F-9448-42B7-93A8-5C10B1A0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479" y="4792672"/>
            <a:ext cx="1790447" cy="62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DFE99-EE3B-4CBB-96BD-3764CDF9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641" y="5642345"/>
            <a:ext cx="1734300" cy="611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C2D88-B75D-4C5D-A106-0ED08258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741" y="6321262"/>
            <a:ext cx="1883790" cy="4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0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CCC66-F20B-41FF-A965-0B363072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5777885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latin typeface="+mj-lt"/>
                <a:ea typeface="+mj-ea"/>
                <a:cs typeface="+mj-cs"/>
              </a:rPr>
              <a:t>Networking basics – Default Gateway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7280-85D7-4552-9C6B-378CF6C6D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096097" cy="40507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400" b="0" i="0" kern="1200" dirty="0">
                <a:effectLst/>
                <a:latin typeface="+mn-lt"/>
                <a:ea typeface="+mn-ea"/>
                <a:cs typeface="+mn-cs"/>
              </a:rPr>
              <a:t>Device Gateway is a device that forwards data from one network to another. (Typically, the router)</a:t>
            </a:r>
          </a:p>
          <a:p>
            <a:endParaRPr lang="en-US" sz="2400" dirty="0"/>
          </a:p>
          <a:p>
            <a:r>
              <a:rPr lang="en-US" sz="2400" kern="1200" dirty="0">
                <a:latin typeface="+mn-lt"/>
                <a:ea typeface="+mn-ea"/>
                <a:cs typeface="+mn-cs"/>
              </a:rPr>
              <a:t>Data </a:t>
            </a:r>
            <a:r>
              <a:rPr lang="en-US" sz="2400" kern="1200" dirty="0">
                <a:highlight>
                  <a:srgbClr val="00FF00"/>
                </a:highlight>
                <a:latin typeface="+mn-lt"/>
                <a:ea typeface="+mn-ea"/>
                <a:cs typeface="+mn-cs"/>
              </a:rPr>
              <a:t>comes through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/ </a:t>
            </a:r>
            <a:r>
              <a:rPr lang="en-US" sz="2400" kern="1200" dirty="0">
                <a:highlight>
                  <a:srgbClr val="00FF00"/>
                </a:highlight>
                <a:latin typeface="+mn-lt"/>
                <a:ea typeface="+mn-ea"/>
                <a:cs typeface="+mn-cs"/>
              </a:rPr>
              <a:t>exits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the network by the default gateway.</a:t>
            </a:r>
          </a:p>
          <a:p>
            <a:endParaRPr lang="en-US" sz="2400" dirty="0"/>
          </a:p>
          <a:p>
            <a:r>
              <a:rPr lang="en-US" sz="2400" dirty="0"/>
              <a:t>The term default indicates it’s the first device when the data needs to exit through the network to the public internet.</a:t>
            </a:r>
          </a:p>
          <a:p>
            <a:endParaRPr lang="en-US" sz="2400" kern="1200" dirty="0">
              <a:latin typeface="+mn-lt"/>
              <a:ea typeface="+mn-ea"/>
              <a:cs typeface="+mn-cs"/>
            </a:endParaRPr>
          </a:p>
          <a:p>
            <a:r>
              <a:rPr lang="en-US" sz="2400" dirty="0"/>
              <a:t>The default gateway (router) IP address can be found by </a:t>
            </a:r>
            <a:r>
              <a:rPr lang="en-US" sz="1900" dirty="0">
                <a:highlight>
                  <a:srgbClr val="00FF00"/>
                </a:highlight>
                <a:latin typeface="Consolas" panose="020B0609020204030204" pitchFamily="49" charset="0"/>
              </a:rPr>
              <a:t>ipconfig</a:t>
            </a:r>
            <a:r>
              <a:rPr lang="en-US" sz="2400" dirty="0"/>
              <a:t> in Windows.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5C156A8-C68E-4F28-8AC4-84430637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28" y="105999"/>
            <a:ext cx="5408763" cy="2569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2F03C6-7E95-484C-85E7-310CDF9D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693" y="3074310"/>
            <a:ext cx="5533431" cy="316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76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3FF3-F801-478B-B7B7-CDF3A59E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603" y="-10634"/>
            <a:ext cx="9570119" cy="695325"/>
          </a:xfrm>
        </p:spPr>
        <p:txBody>
          <a:bodyPr>
            <a:noAutofit/>
          </a:bodyPr>
          <a:lstStyle/>
          <a:p>
            <a:r>
              <a:rPr lang="en-US" sz="5400" b="1" dirty="0"/>
              <a:t>Networking basics – DNS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EFEA5-1111-49C6-8AEC-9FED512F0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06" y="3818516"/>
            <a:ext cx="11562348" cy="294323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Domain Name System (DNS)</a:t>
            </a:r>
            <a:r>
              <a:rPr lang="en-US" dirty="0"/>
              <a:t> resolves domain names to IP addresses.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works as follows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enters yahoo.com in the browser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Computer checks yahoo.com is present in </a:t>
            </a:r>
            <a:r>
              <a:rPr lang="en-US" dirty="0">
                <a:hlinkClick r:id="rId2"/>
              </a:rPr>
              <a:t>hosts file</a:t>
            </a:r>
            <a:r>
              <a:rPr lang="en-US" dirty="0"/>
              <a:t> or not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not, it forwards the request to the </a:t>
            </a:r>
            <a:r>
              <a:rPr lang="en-US" dirty="0">
                <a:highlight>
                  <a:srgbClr val="00FF00"/>
                </a:highlight>
                <a:hlinkClick r:id="rId3"/>
              </a:rPr>
              <a:t>ISP recursive resolver</a:t>
            </a:r>
            <a:endParaRPr lang="en-US" dirty="0">
              <a:highlight>
                <a:srgbClr val="00FF00"/>
              </a:highlight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not found in ISP resolver, the resolver forwards the request to the </a:t>
            </a:r>
            <a:r>
              <a:rPr lang="en-US" dirty="0">
                <a:highlight>
                  <a:srgbClr val="00FF00"/>
                </a:highlight>
                <a:hlinkClick r:id="rId4"/>
              </a:rPr>
              <a:t>Root DNS server</a:t>
            </a:r>
            <a:r>
              <a:rPr lang="en-U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Root DNS inspects the </a:t>
            </a:r>
            <a:r>
              <a:rPr lang="en-US" dirty="0">
                <a:hlinkClick r:id="rId5"/>
              </a:rPr>
              <a:t>TLD</a:t>
            </a:r>
            <a:r>
              <a:rPr lang="en-US" dirty="0"/>
              <a:t> (.com/</a:t>
            </a:r>
            <a:r>
              <a:rPr lang="en-US" dirty="0" err="1"/>
              <a:t>.net</a:t>
            </a:r>
            <a:r>
              <a:rPr lang="en-US" dirty="0"/>
              <a:t>/.org) and routes it to the appropriate DNS server.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>
                <a:highlight>
                  <a:srgbClr val="00FF00"/>
                </a:highlight>
                <a:hlinkClick r:id="rId6"/>
              </a:rPr>
              <a:t>TLD DNS server</a:t>
            </a:r>
            <a:r>
              <a:rPr lang="en-US" dirty="0"/>
              <a:t> forwards the requests to the appropriate Authoritative Name Server.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>
                <a:highlight>
                  <a:srgbClr val="00FF00"/>
                </a:highlight>
                <a:hlinkClick r:id="rId7"/>
              </a:rPr>
              <a:t>Authoritative Name Server</a:t>
            </a:r>
            <a:r>
              <a:rPr lang="en-US" dirty="0"/>
              <a:t> has a lookup table of the all the websites of domain names and IP address, and it returns the IP address to the default gateway.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default gateway caches the response and raises an ARP broadcast to find out the MAC address of yahoo.com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B4C8B-CAD2-475C-9FF1-7D6B331B7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36311"/>
            <a:ext cx="12192000" cy="30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0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5F9CE-EEED-40EF-BFA0-4C5A4BF4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0"/>
            <a:ext cx="6812602" cy="235859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Virtual Machines Fundamentals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10FC-BF44-49C3-BC11-2ECC2CBC5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4" y="2807208"/>
            <a:ext cx="7106708" cy="4050792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 dirty="0"/>
              <a:t>Virtual Machines (VM) is a virtual environment functioning as a full computer having its own memory, storage, processing.</a:t>
            </a:r>
          </a:p>
          <a:p>
            <a:r>
              <a:rPr lang="en-US" sz="2200" dirty="0"/>
              <a:t>Each Virtual Machine is siloed away from each other and allocated resources from the host which they are installed on.</a:t>
            </a:r>
          </a:p>
          <a:p>
            <a:r>
              <a:rPr lang="en-US" sz="2200" dirty="0">
                <a:highlight>
                  <a:srgbClr val="00FF00"/>
                </a:highlight>
                <a:hlinkClick r:id="rId2"/>
              </a:rPr>
              <a:t>Hypervisor</a:t>
            </a:r>
            <a:r>
              <a:rPr lang="en-US" sz="2200" dirty="0"/>
              <a:t> is the software which manages the Virtual machines on the host computer.</a:t>
            </a:r>
          </a:p>
          <a:p>
            <a:r>
              <a:rPr lang="en-US" sz="2200" dirty="0"/>
              <a:t>Two types of hypervisors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b="1" dirty="0"/>
              <a:t>Type 1 – </a:t>
            </a:r>
            <a:r>
              <a:rPr lang="en-US" sz="2100" dirty="0"/>
              <a:t>(</a:t>
            </a:r>
            <a:r>
              <a:rPr lang="en-US" sz="2100" b="1" dirty="0"/>
              <a:t>Bare Metal</a:t>
            </a:r>
            <a:r>
              <a:rPr lang="en-US" sz="2100" dirty="0"/>
              <a:t>: i.e., installed directly on the host) – E.g. : </a:t>
            </a:r>
            <a:r>
              <a:rPr lang="en-US" sz="2100" dirty="0">
                <a:hlinkClick r:id="rId3"/>
              </a:rPr>
              <a:t>VMware ESXi</a:t>
            </a:r>
            <a:endParaRPr lang="en-US" sz="21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b="1" dirty="0"/>
              <a:t>Type 2 –</a:t>
            </a:r>
            <a:r>
              <a:rPr lang="en-US" sz="2100" dirty="0"/>
              <a:t> (</a:t>
            </a:r>
            <a:r>
              <a:rPr lang="en-US" sz="2100" b="1" dirty="0"/>
              <a:t>Hosted</a:t>
            </a:r>
            <a:r>
              <a:rPr lang="en-US" sz="2100" dirty="0"/>
              <a:t>: i.e.,</a:t>
            </a:r>
            <a:r>
              <a:rPr lang="en-US" sz="2100" b="1" dirty="0"/>
              <a:t> </a:t>
            </a:r>
            <a:r>
              <a:rPr lang="en-US" sz="2100" dirty="0"/>
              <a:t>installed on the host operating system as an application) – E.g. : </a:t>
            </a:r>
            <a:r>
              <a:rPr lang="en-US" sz="2100" dirty="0">
                <a:hlinkClick r:id="rId4"/>
              </a:rPr>
              <a:t>VMware Workstation</a:t>
            </a:r>
            <a:r>
              <a:rPr lang="en-US" sz="2100" dirty="0"/>
              <a:t> and </a:t>
            </a:r>
            <a:r>
              <a:rPr lang="en-US" sz="2100" dirty="0">
                <a:hlinkClick r:id="rId5"/>
              </a:rPr>
              <a:t>Oracle VirtualBox</a:t>
            </a:r>
            <a:r>
              <a:rPr lang="en-US" sz="1500" dirty="0"/>
              <a:t>.</a:t>
            </a:r>
            <a:endParaRPr lang="en-US" sz="2200" dirty="0"/>
          </a:p>
          <a:p>
            <a:r>
              <a:rPr lang="en-US" sz="2200" dirty="0"/>
              <a:t>VM use cases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Deploying web servers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Trying out a new 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Access malware infected files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Testing applications which need a different OS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200" dirty="0"/>
          </a:p>
          <a:p>
            <a:pPr>
              <a:buFont typeface="Courier New" panose="02070309020205020404" pitchFamily="49" charset="0"/>
              <a:buChar char="o"/>
            </a:pPr>
            <a:endParaRPr lang="en-US" sz="1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1FBD907-7ECB-4700-A044-E356FBC2D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436" y="1179296"/>
            <a:ext cx="433676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5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D6042-50C1-49CC-BA68-F6026C8CA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0"/>
            <a:ext cx="8962244" cy="235859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Azure Infrastructure Overview – Fault Domain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A1DF0-AD34-4AFF-8615-5696A914C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521212" cy="4050792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Fault Domains are collection of VM(s) sharing a common power source, cooling and a network switch.</a:t>
            </a:r>
          </a:p>
          <a:p>
            <a:endParaRPr lang="en-US" dirty="0"/>
          </a:p>
          <a:p>
            <a:r>
              <a:rPr lang="en-US" dirty="0"/>
              <a:t>Fault Domains minimize the impact of hardware failures, network outages, power failures and power surges.</a:t>
            </a:r>
          </a:p>
          <a:p>
            <a:endParaRPr lang="en-US" dirty="0"/>
          </a:p>
          <a:p>
            <a:r>
              <a:rPr lang="en-US" dirty="0"/>
              <a:t>All the resources become unavailable if there is a failure in a fault domain.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F8B4E-6E1D-4EE6-89C7-2BAB4064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735" y="2089021"/>
            <a:ext cx="5281793" cy="46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30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48A4-6AE7-4B44-BDF6-3C809E1F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569"/>
            <a:ext cx="10515600" cy="1690688"/>
          </a:xfrm>
        </p:spPr>
        <p:txBody>
          <a:bodyPr>
            <a:normAutofit/>
          </a:bodyPr>
          <a:lstStyle/>
          <a:p>
            <a:r>
              <a:rPr lang="en-US" sz="5400" b="1" dirty="0"/>
              <a:t>Azure Infrastructure Overview – Update Domain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A6E3-26A8-4603-88DD-0D673AF5B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093"/>
            <a:ext cx="10515600" cy="4351338"/>
          </a:xfrm>
        </p:spPr>
        <p:txBody>
          <a:bodyPr/>
          <a:lstStyle/>
          <a:p>
            <a:r>
              <a:rPr lang="en-US" dirty="0"/>
              <a:t>Update domains are group of virtual machines which can be rebooted at the same time for planned maintenance, OS updates or patching.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wf_segoe-ui_normal"/>
              </a:rPr>
              <a:t>Azure will only reboot computers in one update domain at a time.</a:t>
            </a:r>
          </a:p>
          <a:p>
            <a:endParaRPr lang="en-US" dirty="0">
              <a:solidFill>
                <a:srgbClr val="000000"/>
              </a:solidFill>
              <a:latin typeface="wf_segoe-ui_normal"/>
            </a:endParaRPr>
          </a:p>
          <a:p>
            <a:r>
              <a:rPr lang="en-US" dirty="0">
                <a:solidFill>
                  <a:srgbClr val="000000"/>
                </a:solidFill>
                <a:latin typeface="wf_segoe-ui_normal"/>
              </a:rPr>
              <a:t>All virtual machines having same update domain will reboot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51058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7BA52-0BE3-480F-B161-B87C3F6C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8825885" cy="171907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Azure Infrastructure Overview – Datacenters</a:t>
            </a:r>
            <a:endParaRPr lang="en-US" sz="5400" dirty="0"/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38883-2A7C-4CBD-B80D-DAA7B6AF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78" y="2786214"/>
            <a:ext cx="4297690" cy="4071786"/>
          </a:xfrm>
        </p:spPr>
        <p:txBody>
          <a:bodyPr anchor="t">
            <a:normAutofit fontScale="92500" lnSpcReduction="10000"/>
          </a:bodyPr>
          <a:lstStyle/>
          <a:p>
            <a:r>
              <a:rPr lang="en-US" b="0" i="0" dirty="0">
                <a:effectLst/>
                <a:latin typeface="wf_segoe-ui_normal"/>
              </a:rPr>
              <a:t>A datacenter is a physical rack of computer servers.</a:t>
            </a:r>
          </a:p>
          <a:p>
            <a:r>
              <a:rPr lang="en-US" b="0" i="0" dirty="0">
                <a:effectLst/>
                <a:latin typeface="wf_segoe-ui_normal"/>
              </a:rPr>
              <a:t>Datacenters are building blocks of Azure Infrastructure.</a:t>
            </a:r>
          </a:p>
          <a:p>
            <a:r>
              <a:rPr lang="en-US" dirty="0">
                <a:latin typeface="wf_segoe-ui_normal"/>
              </a:rPr>
              <a:t>Azure has over 200+ data centers dispersed all over the world. </a:t>
            </a:r>
          </a:p>
          <a:p>
            <a:pPr marL="457200" lvl="1" indent="0">
              <a:buNone/>
            </a:pPr>
            <a:r>
              <a:rPr lang="en-US" sz="2800" dirty="0">
                <a:latin typeface="wf_segoe-ui_normal"/>
              </a:rPr>
              <a:t>(E.g. – East US, West US, Central India, South India, South-Central India)</a:t>
            </a:r>
            <a:endParaRPr lang="en-US" sz="2800" dirty="0"/>
          </a:p>
        </p:txBody>
      </p:sp>
      <p:pic>
        <p:nvPicPr>
          <p:cNvPr id="2050" name="Picture 2" descr="A person walking through a server room&#10;&#10;Description automatically generated with low confidence">
            <a:extLst>
              <a:ext uri="{FF2B5EF4-FFF2-40B4-BE49-F238E27FC236}">
                <a16:creationId xmlns:a16="http://schemas.microsoft.com/office/drawing/2014/main" id="{85FDED44-6EFE-4735-A334-83FB830D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4246" y="2678352"/>
            <a:ext cx="6432885" cy="402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87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722FF-4742-4BC9-BE01-FF4986B79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4" y="0"/>
            <a:ext cx="8849950" cy="2358592"/>
          </a:xfrm>
        </p:spPr>
        <p:txBody>
          <a:bodyPr anchor="b">
            <a:noAutofit/>
          </a:bodyPr>
          <a:lstStyle/>
          <a:p>
            <a:r>
              <a:rPr lang="en-US" sz="5400" b="1" dirty="0"/>
              <a:t>Azure Infrastructure Overview – Availability Zones</a:t>
            </a:r>
            <a:endParaRPr lang="en-US" sz="5400" dirty="0"/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BFBF-3105-4D2D-8D97-DC0FFAA8B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709144" cy="3995928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600" dirty="0"/>
              <a:t>Azure Availability Zones are physical locations(buildings) in an Azure region which are fault tolerant.</a:t>
            </a:r>
          </a:p>
          <a:p>
            <a:endParaRPr lang="en-US" sz="2600" dirty="0"/>
          </a:p>
          <a:p>
            <a:r>
              <a:rPr lang="en-US" sz="2600" dirty="0"/>
              <a:t>Availability zones are connected by very fast network which have a round trip of latency less than 2 ms</a:t>
            </a:r>
          </a:p>
          <a:p>
            <a:endParaRPr lang="en-US" sz="2600" dirty="0"/>
          </a:p>
          <a:p>
            <a:r>
              <a:rPr lang="en-US" sz="2600" dirty="0"/>
              <a:t>Typically, we have 3 availability zones.</a:t>
            </a:r>
          </a:p>
          <a:p>
            <a:endParaRPr lang="en-US" sz="2600" dirty="0"/>
          </a:p>
          <a:p>
            <a:r>
              <a:rPr lang="en-US" sz="2600" dirty="0"/>
              <a:t>Each zone is designed in such a way even if one zone is down the remaining two zones will be functional.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EF862F-BE8D-4644-A95B-EB67D314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0847" y="2774757"/>
            <a:ext cx="6770386" cy="40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86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C83EC-4E5E-480D-82EF-088A32F3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-11628"/>
            <a:ext cx="5332328" cy="2370220"/>
          </a:xfrm>
        </p:spPr>
        <p:txBody>
          <a:bodyPr anchor="b">
            <a:normAutofit fontScale="90000"/>
          </a:bodyPr>
          <a:lstStyle/>
          <a:p>
            <a:r>
              <a:rPr lang="en-US" sz="5400" b="1" dirty="0"/>
              <a:t>Networking basics - Network Interface Card (NIC)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07EE-C0E8-4D95-A3ED-B34CB52D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5332328" cy="4050792"/>
          </a:xfrm>
        </p:spPr>
        <p:txBody>
          <a:bodyPr anchor="t">
            <a:normAutofit/>
          </a:bodyPr>
          <a:lstStyle/>
          <a:p>
            <a:pPr algn="just"/>
            <a:r>
              <a:rPr lang="en-US" sz="2000" dirty="0"/>
              <a:t>Hardware component installed in the computer to connect to the internet or LAN.</a:t>
            </a:r>
          </a:p>
          <a:p>
            <a:pPr algn="just"/>
            <a:r>
              <a:rPr lang="en-US" sz="2000" dirty="0"/>
              <a:t>A computer can have multiple NIC(s) installed.</a:t>
            </a:r>
          </a:p>
          <a:p>
            <a:pPr algn="just"/>
            <a:r>
              <a:rPr lang="en-US" sz="2000" dirty="0"/>
              <a:t>Different configurations are –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600" dirty="0"/>
              <a:t>Ethernet/Wireless NIC (PCI-e slot in desktops).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600" dirty="0"/>
              <a:t>Ethernet/Wireless NIC (Soldered on to motherboard in laptops)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600" dirty="0"/>
              <a:t>Wireless NIC (USB slot in desktops)</a:t>
            </a:r>
          </a:p>
          <a:p>
            <a:pPr algn="just"/>
            <a:r>
              <a:rPr lang="en-US" sz="2000" dirty="0"/>
              <a:t>Each NIC has a </a:t>
            </a:r>
            <a:r>
              <a:rPr lang="en-US" sz="2000" dirty="0">
                <a:highlight>
                  <a:srgbClr val="00FF00"/>
                </a:highlight>
              </a:rPr>
              <a:t>unique MAC address</a:t>
            </a:r>
            <a:r>
              <a:rPr lang="en-US" sz="2000" dirty="0"/>
              <a:t> hardcoded into it by the manufacturer.</a:t>
            </a:r>
          </a:p>
          <a:p>
            <a:pPr algn="just"/>
            <a:r>
              <a:rPr lang="en-US" sz="2000" dirty="0"/>
              <a:t>Popular manufacturers of NIC(s) include – Cisco, Netgear, TP-Link, Intel.</a:t>
            </a:r>
          </a:p>
        </p:txBody>
      </p:sp>
      <p:pic>
        <p:nvPicPr>
          <p:cNvPr id="1028" name="Picture 4" descr="A green circuit board&#10;&#10;Description automatically generated with low confidence">
            <a:extLst>
              <a:ext uri="{FF2B5EF4-FFF2-40B4-BE49-F238E27FC236}">
                <a16:creationId xmlns:a16="http://schemas.microsoft.com/office/drawing/2014/main" id="{032D0AAE-CEB7-4466-943B-49E3A4AFE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4350" y="-11628"/>
            <a:ext cx="5200850" cy="29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669D554-80E3-45E7-B84B-F9C83F8A6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372" y="2919291"/>
            <a:ext cx="1746958" cy="38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6AEA87-DE1C-476F-AF1E-684E589A0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737" y="3381263"/>
            <a:ext cx="3476737" cy="34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192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A46F0-F145-4EAA-B290-9CC701EA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9050475" cy="171907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Azure Infrastructure Overview – Availability Sets</a:t>
            </a:r>
            <a:endParaRPr lang="en-US" sz="5400" dirty="0"/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8114-A677-4A1E-9108-45959E8B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232454" cy="4050792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Availability Set is a logical grouping of VM(s) for redundancy and high availability.</a:t>
            </a:r>
          </a:p>
          <a:p>
            <a:endParaRPr lang="en-US" sz="2400" dirty="0"/>
          </a:p>
          <a:p>
            <a:r>
              <a:rPr lang="en-US" sz="2400" dirty="0"/>
              <a:t>Azure allocates at least 2 Fault Domains and 5 Update Domains automatically to an availability set.</a:t>
            </a:r>
          </a:p>
          <a:p>
            <a:endParaRPr lang="en-US" sz="2400" dirty="0"/>
          </a:p>
          <a:p>
            <a:r>
              <a:rPr lang="en-US" sz="2400" dirty="0"/>
              <a:t>Azure guarantees up to 99.95 % SLA if VM(s) are deployed in an availability set.</a:t>
            </a:r>
          </a:p>
          <a:p>
            <a:endParaRPr lang="en-US" sz="2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4CD005-4AFD-4D7C-83CA-130AF770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1227" y="2397166"/>
            <a:ext cx="5896347" cy="442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08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C2209-96F1-4110-B6A9-7AA4183B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0"/>
            <a:ext cx="6331339" cy="235859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Azure Infrastructure Overview – Regions and Region Pairs</a:t>
            </a:r>
            <a:endParaRPr lang="en-US" sz="5400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73636-48AF-41AB-B3AB-BE035D0F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761843" cy="4050792"/>
          </a:xfrm>
        </p:spPr>
        <p:txBody>
          <a:bodyPr anchor="t">
            <a:normAutofit/>
          </a:bodyPr>
          <a:lstStyle/>
          <a:p>
            <a:r>
              <a:rPr lang="en-US" sz="1800" dirty="0"/>
              <a:t>Datacenters in Azure are grouped into </a:t>
            </a:r>
            <a:r>
              <a:rPr lang="en-US" sz="1800" dirty="0">
                <a:highlight>
                  <a:srgbClr val="00FF00"/>
                </a:highlight>
              </a:rPr>
              <a:t>geographical regions</a:t>
            </a:r>
            <a:r>
              <a:rPr lang="en-US" sz="1800" dirty="0"/>
              <a:t>.</a:t>
            </a:r>
          </a:p>
          <a:p>
            <a:r>
              <a:rPr lang="en-US" sz="1800" dirty="0"/>
              <a:t>Advantages of Regions include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Being complaint for regulated data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Financial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Health care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Credit Cards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Being legally complaint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Reduce network round trip latency by choosing nearest region.</a:t>
            </a:r>
          </a:p>
          <a:p>
            <a:r>
              <a:rPr lang="en-US" sz="1800" dirty="0"/>
              <a:t>Each region is paired with a nearest geographical to ensure high availability.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A2C32B7-CB4C-4A0F-BB19-0C35C486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370" y="77475"/>
            <a:ext cx="4624362" cy="4755129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D9F2145-69E2-4B8B-AC03-99E2E3925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61117"/>
              </p:ext>
            </p:extLst>
          </p:nvPr>
        </p:nvGraphicFramePr>
        <p:xfrm>
          <a:off x="8404470" y="4979357"/>
          <a:ext cx="3296652" cy="17318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1846">
                  <a:extLst>
                    <a:ext uri="{9D8B030D-6E8A-4147-A177-3AD203B41FA5}">
                      <a16:colId xmlns:a16="http://schemas.microsoft.com/office/drawing/2014/main" val="2774188570"/>
                    </a:ext>
                  </a:extLst>
                </a:gridCol>
                <a:gridCol w="1674806">
                  <a:extLst>
                    <a:ext uri="{9D8B030D-6E8A-4147-A177-3AD203B41FA5}">
                      <a16:colId xmlns:a16="http://schemas.microsoft.com/office/drawing/2014/main" val="1656405891"/>
                    </a:ext>
                  </a:extLst>
                </a:gridCol>
              </a:tblGrid>
              <a:tr h="422453">
                <a:tc>
                  <a:txBody>
                    <a:bodyPr/>
                    <a:lstStyle/>
                    <a:p>
                      <a:r>
                        <a:rPr lang="en-US" sz="1400" dirty="0"/>
                        <a:t>Primary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Secondary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99814"/>
                  </a:ext>
                </a:extLst>
              </a:tr>
              <a:tr h="461868">
                <a:tc>
                  <a:txBody>
                    <a:bodyPr/>
                    <a:lstStyle/>
                    <a:p>
                      <a:r>
                        <a:rPr lang="en-US" sz="1400" dirty="0"/>
                        <a:t>East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West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351739"/>
                  </a:ext>
                </a:extLst>
              </a:tr>
              <a:tr h="425115">
                <a:tc>
                  <a:txBody>
                    <a:bodyPr/>
                    <a:lstStyle/>
                    <a:p>
                      <a:r>
                        <a:rPr lang="en-US" sz="1400" dirty="0"/>
                        <a:t>Central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South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330833"/>
                  </a:ext>
                </a:extLst>
              </a:tr>
              <a:tr h="422453">
                <a:tc>
                  <a:txBody>
                    <a:bodyPr/>
                    <a:lstStyle/>
                    <a:p>
                      <a:r>
                        <a:rPr lang="en-US" sz="1400" dirty="0"/>
                        <a:t>North Europe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West Europe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729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03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4DB42-2D3D-4245-B53D-7194B755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9" y="640080"/>
            <a:ext cx="6501544" cy="1481328"/>
          </a:xfrm>
        </p:spPr>
        <p:txBody>
          <a:bodyPr anchor="b">
            <a:normAutofit/>
          </a:bodyPr>
          <a:lstStyle/>
          <a:p>
            <a:r>
              <a:rPr lang="en-US" sz="5000" b="1" dirty="0"/>
              <a:t>Azure Virtual Machines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D424D-5661-4778-94C0-F1861700D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60904"/>
            <a:ext cx="5496185" cy="419709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600" dirty="0"/>
              <a:t>Azure Virtual Machines are an IaaS solution by Azure to run virtual machines in Azure Cloud.</a:t>
            </a:r>
          </a:p>
          <a:p>
            <a:r>
              <a:rPr lang="en-US" sz="1600" dirty="0"/>
              <a:t>While creating an Azure Virtual Machines the following resources are created as linked resources –</a:t>
            </a:r>
          </a:p>
          <a:p>
            <a:pPr marL="457200" lvl="1" indent="0">
              <a:buNone/>
            </a:pPr>
            <a:r>
              <a:rPr lang="en-US" sz="1100" b="1" dirty="0"/>
              <a:t>1. Temporary / Ephemeral Disks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100" dirty="0"/>
              <a:t>This is a fast temporary storage (SSD) to store temporary files.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100" dirty="0"/>
              <a:t>Contents of this disks might be lost during maintenance.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100" dirty="0"/>
              <a:t>Don’t store sensitive information on this disk.</a:t>
            </a:r>
          </a:p>
          <a:p>
            <a:pPr marL="457200" lvl="1" indent="0">
              <a:buNone/>
            </a:pPr>
            <a:r>
              <a:rPr lang="en-US" sz="1100" b="1" dirty="0"/>
              <a:t>2. Data Disks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100" dirty="0"/>
              <a:t>We can increase the storage of our Virtual Machines by adding data disks.</a:t>
            </a:r>
          </a:p>
          <a:p>
            <a:pPr marL="457200" lvl="1" indent="0">
              <a:buNone/>
            </a:pPr>
            <a:r>
              <a:rPr lang="en-US" sz="1100" b="1" dirty="0"/>
              <a:t>3.</a:t>
            </a:r>
            <a:r>
              <a:rPr lang="en-US" sz="1100" dirty="0"/>
              <a:t> </a:t>
            </a:r>
            <a:r>
              <a:rPr lang="en-US" sz="1100" b="1" dirty="0"/>
              <a:t>Network Interface Card (NIC)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100" dirty="0"/>
              <a:t>1 MAC address and 1 Private IP address assigned to this NIC.</a:t>
            </a:r>
          </a:p>
          <a:p>
            <a:pPr marL="457200" lvl="1" indent="0">
              <a:buNone/>
            </a:pPr>
            <a:r>
              <a:rPr lang="en-US" sz="1100" b="1" dirty="0"/>
              <a:t>4. Subnet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100" dirty="0"/>
              <a:t>A subnet will be created whenever we create a virtual machine which can be part of  a virtual network.</a:t>
            </a:r>
          </a:p>
          <a:p>
            <a:pPr marL="457200" lvl="1" indent="0">
              <a:buNone/>
            </a:pPr>
            <a:r>
              <a:rPr lang="en-US" sz="1100" b="1" dirty="0"/>
              <a:t>5. Network Security Group (NSG)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100" dirty="0"/>
              <a:t>Filters any unwanted inbound/outbound traffic (Acts like a router)</a:t>
            </a:r>
          </a:p>
          <a:p>
            <a:pPr marL="457200" lvl="1" indent="0">
              <a:buNone/>
            </a:pPr>
            <a:r>
              <a:rPr lang="en-US" sz="1100" b="1" dirty="0"/>
              <a:t>6. Public IP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100" dirty="0"/>
              <a:t>When we create the Azure Virtual Machine, we are allocated a static public IP resource from Azure for NAT process to take place.</a:t>
            </a:r>
          </a:p>
          <a:p>
            <a:pPr marL="457200" lvl="1" indent="0">
              <a:buNone/>
            </a:pPr>
            <a:r>
              <a:rPr lang="en-US" sz="1100" b="1" dirty="0"/>
              <a:t>7. Diagnostics logs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100" dirty="0"/>
              <a:t>We can log the boot logs and other bootloader information in Azure Storage Tables in a separate storage account.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877D24-A721-46DB-946E-D81A42C0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85" y="3429000"/>
            <a:ext cx="6573734" cy="32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28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A1C97-1258-4416-8859-22A00701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87" y="271653"/>
            <a:ext cx="6852976" cy="3643122"/>
          </a:xfrm>
        </p:spPr>
        <p:txBody>
          <a:bodyPr anchor="b">
            <a:normAutofit fontScale="90000"/>
          </a:bodyPr>
          <a:lstStyle/>
          <a:p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6000" dirty="0"/>
            </a:br>
            <a:r>
              <a:rPr lang="en-US" sz="6000" b="1" dirty="0"/>
              <a:t>Azure Virtual Machines - Overview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F79E0-AA77-46AD-9F78-C75DEBB67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5465066" cy="40507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Azure Virtual Machines can be created in two templates -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Marketplace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Lift-N-Shift (Upload an on-premise VHD image to page blobs GPv2 storage account)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r>
              <a:rPr lang="en-US" sz="2000" dirty="0"/>
              <a:t>We can create Virtual Machines in Azure using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Azure Portal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ARM template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Az Cli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000" dirty="0"/>
              <a:t>We can save costs on the virtual machines having Windows operating systems if he already have a license with us, this process is called </a:t>
            </a:r>
            <a:r>
              <a:rPr lang="en-US" sz="2000" b="1" dirty="0">
                <a:highlight>
                  <a:srgbClr val="00FF00"/>
                </a:highlight>
                <a:hlinkClick r:id="rId2"/>
              </a:rPr>
              <a:t>Azure Hybrid Benefit</a:t>
            </a:r>
            <a:r>
              <a:rPr lang="en-US" sz="20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700" dirty="0"/>
          </a:p>
          <a:p>
            <a:pPr>
              <a:buFont typeface="Courier New" panose="02070309020205020404" pitchFamily="49" charset="0"/>
              <a:buChar char="o"/>
            </a:pP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19E73-B2B6-40F6-8416-395D9D66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82" y="3736392"/>
            <a:ext cx="5957236" cy="303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9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CA01-A827-44C6-9A91-EF1F7D32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241505" cy="1690689"/>
          </a:xfrm>
        </p:spPr>
        <p:txBody>
          <a:bodyPr>
            <a:normAutofit/>
          </a:bodyPr>
          <a:lstStyle/>
          <a:p>
            <a:r>
              <a:rPr lang="en-US" sz="5400" b="1" dirty="0"/>
              <a:t>Azure Virtual Machines – SKU and Pricing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8B692-631F-41C9-824F-34CE92B2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56610"/>
            <a:ext cx="11241506" cy="51013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Azure Virtual Machines are divided into 5 SKU(s) –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2"/>
              </a:rPr>
              <a:t>General Purpose</a:t>
            </a:r>
            <a:r>
              <a:rPr lang="en-US" dirty="0"/>
              <a:t> (B and D series)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This SKU has Balance CPU to memory ratio (Small MVC styled web apps, SPA(s))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3"/>
              </a:rPr>
              <a:t>Compute Optimized</a:t>
            </a:r>
            <a:r>
              <a:rPr lang="en-US" dirty="0"/>
              <a:t> (F series)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High CPU to memory ratio (Web servers)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3"/>
              </a:rPr>
              <a:t>Memory Optimized</a:t>
            </a:r>
            <a:r>
              <a:rPr lang="en-US" dirty="0"/>
              <a:t> (E series)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High memory to CPU ratio (Relational databases, Redis caches)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4"/>
              </a:rPr>
              <a:t>Storage Optimized</a:t>
            </a:r>
            <a:r>
              <a:rPr lang="en-US" dirty="0"/>
              <a:t> (L series)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High Disk Throughput (SQL, NoSQL databases)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5"/>
              </a:rPr>
              <a:t>GPU Optimized</a:t>
            </a:r>
            <a:r>
              <a:rPr lang="en-US" dirty="0"/>
              <a:t> (N series)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Has dedicated graphics processing unit (Graphics rendering, ML/DL model training, etc.)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6"/>
              </a:rPr>
              <a:t>High performance compute</a:t>
            </a:r>
            <a:r>
              <a:rPr lang="en-US" dirty="0"/>
              <a:t> (H series)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/>
              <a:t>Weather modelling, Seismic processing, Fluid Dynamics, etc.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400" dirty="0"/>
          </a:p>
          <a:p>
            <a:r>
              <a:rPr lang="en-US" dirty="0"/>
              <a:t>Pricing for the Azure Virtual Machines are calculated monthly and can be viewed </a:t>
            </a:r>
            <a:r>
              <a:rPr lang="en-US" b="1" dirty="0">
                <a:highlight>
                  <a:srgbClr val="00FF00"/>
                </a:highlight>
                <a:hlinkClick r:id="rId7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6080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E9F40-2363-4F3F-8DF7-BDA62967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7093338" cy="171907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Azure Virtual Machines – Scale Sets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17880-4AC6-4441-8F24-0314FEFD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390244" cy="4050792"/>
          </a:xfrm>
        </p:spPr>
        <p:txBody>
          <a:bodyPr anchor="t">
            <a:normAutofit/>
          </a:bodyPr>
          <a:lstStyle/>
          <a:p>
            <a:r>
              <a:rPr lang="en-US" sz="1400" dirty="0"/>
              <a:t>Azure Virtual Machine is a cluster of load balanced Virtual machines.</a:t>
            </a:r>
          </a:p>
          <a:p>
            <a:endParaRPr lang="en-US" sz="1400" dirty="0"/>
          </a:p>
          <a:p>
            <a:r>
              <a:rPr lang="en-US" sz="1400" dirty="0"/>
              <a:t>All VM(s) in a scale set are identical.</a:t>
            </a:r>
          </a:p>
          <a:p>
            <a:endParaRPr lang="en-US" sz="1400" dirty="0"/>
          </a:p>
          <a:p>
            <a:r>
              <a:rPr lang="en-US" sz="1400" dirty="0"/>
              <a:t>Azure Load Balancer service also gets automatically created as part of the deployment.</a:t>
            </a:r>
          </a:p>
          <a:p>
            <a:endParaRPr lang="en-US" sz="1400" dirty="0"/>
          </a:p>
          <a:p>
            <a:r>
              <a:rPr lang="en-US" sz="1400" dirty="0"/>
              <a:t>Autoscaling can be configured by –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Performance metrics (CPU / Memory / Storage)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On a schedule</a:t>
            </a:r>
          </a:p>
          <a:p>
            <a:endParaRPr lang="en-US" sz="1400" dirty="0"/>
          </a:p>
          <a:p>
            <a:r>
              <a:rPr lang="en-US" sz="1400" dirty="0"/>
              <a:t>Autoscaling can scale out up to 1000 VM(s) in a single availability zone.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B84E3C3-3539-43C2-A3F2-73AAE6D4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29" y="3629526"/>
            <a:ext cx="6903720" cy="30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57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96FB-3D0E-474F-8F3A-C5DA21F5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10" y="3039498"/>
            <a:ext cx="11726779" cy="779003"/>
          </a:xfrm>
        </p:spPr>
        <p:txBody>
          <a:bodyPr>
            <a:noAutofit/>
          </a:bodyPr>
          <a:lstStyle/>
          <a:p>
            <a:r>
              <a:rPr lang="en-US" sz="5400" b="1" dirty="0"/>
              <a:t>Windows Server 2022 VM Creation 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39636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96FB-3D0E-474F-8F3A-C5DA21F5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10" y="3039498"/>
            <a:ext cx="11726779" cy="77900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Ubuntu 20 LTS VM Creation Demo</a:t>
            </a:r>
          </a:p>
        </p:txBody>
      </p:sp>
    </p:spTree>
    <p:extLst>
      <p:ext uri="{BB962C8B-B14F-4D97-AF65-F5344CB8AC3E}">
        <p14:creationId xmlns:p14="http://schemas.microsoft.com/office/powerpoint/2010/main" val="262615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7B525-5746-4F4C-A56D-BE5D5BC8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6090706" cy="171907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Hub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1A283-23E9-4FDF-B4D5-445E7CC6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717914"/>
            <a:ext cx="6218261" cy="414008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sz="2000" dirty="0"/>
              <a:t>Hub is a simple device used to connect computers in our network.</a:t>
            </a:r>
          </a:p>
          <a:p>
            <a:pPr algn="just"/>
            <a:r>
              <a:rPr lang="en-US" sz="2000" dirty="0"/>
              <a:t>It has input ethernet </a:t>
            </a:r>
            <a:r>
              <a:rPr lang="en-US" sz="2000" dirty="0">
                <a:highlight>
                  <a:srgbClr val="00FF00"/>
                </a:highlight>
              </a:rPr>
              <a:t>ports</a:t>
            </a:r>
            <a:r>
              <a:rPr lang="en-US" sz="2000" dirty="0"/>
              <a:t> by which other computers can connect to it using a </a:t>
            </a:r>
            <a:r>
              <a:rPr lang="en-US" sz="2000" dirty="0">
                <a:hlinkClick r:id="rId2"/>
              </a:rPr>
              <a:t>RJ-45 cable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Hub simply </a:t>
            </a:r>
            <a:r>
              <a:rPr lang="en-US" sz="2000" dirty="0">
                <a:highlight>
                  <a:srgbClr val="00FF00"/>
                </a:highlight>
              </a:rPr>
              <a:t>re-broadcasts</a:t>
            </a:r>
            <a:r>
              <a:rPr lang="en-US" sz="2000" dirty="0"/>
              <a:t> (fans-out) all the data from one computer to all the computers connected to it.</a:t>
            </a:r>
          </a:p>
          <a:p>
            <a:pPr algn="just"/>
            <a:r>
              <a:rPr lang="en-US" sz="2000" dirty="0"/>
              <a:t>The above process creates unnecessary traffic on the network thereby wasting network bandwidth, also it is a security risk as other hosts can read unintended data; hence hub is considered </a:t>
            </a:r>
            <a:r>
              <a:rPr lang="en-US" sz="2000" dirty="0">
                <a:highlight>
                  <a:srgbClr val="00FF00"/>
                </a:highlight>
              </a:rPr>
              <a:t>unintelligent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Hub is </a:t>
            </a:r>
            <a:r>
              <a:rPr lang="en-US" sz="2000" dirty="0">
                <a:highlight>
                  <a:srgbClr val="00FF00"/>
                </a:highlight>
              </a:rPr>
              <a:t>half-duplex</a:t>
            </a:r>
            <a:r>
              <a:rPr lang="en-US" sz="2000" dirty="0"/>
              <a:t>, i.e., it cannot send and receive data at the same time.</a:t>
            </a:r>
          </a:p>
          <a:p>
            <a:pPr algn="just"/>
            <a:r>
              <a:rPr lang="en-US" sz="2000" dirty="0"/>
              <a:t>Hubs are </a:t>
            </a:r>
            <a:r>
              <a:rPr lang="en-US" sz="2000" dirty="0">
                <a:highlight>
                  <a:srgbClr val="00FF00"/>
                </a:highlight>
              </a:rPr>
              <a:t>legacy technology</a:t>
            </a:r>
            <a:r>
              <a:rPr lang="en-US" sz="2000" dirty="0"/>
              <a:t> and replaced by Switches.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352B8-7150-4CB7-9427-9A3DA8FFB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056" y="3291586"/>
            <a:ext cx="4523085" cy="3381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556EB5-BB62-4FA8-AE60-8023ECB7C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56" y="0"/>
            <a:ext cx="4523085" cy="29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9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7B525-5746-4F4C-A56D-BE5D5BC8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4" y="639520"/>
            <a:ext cx="5721739" cy="171907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Bridges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1A283-23E9-4FDF-B4D5-445E7CC6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17914"/>
            <a:ext cx="5376832" cy="414008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sz="2400" dirty="0"/>
              <a:t>Bridges is an improvement over Hub.</a:t>
            </a:r>
          </a:p>
          <a:p>
            <a:pPr algn="just"/>
            <a:r>
              <a:rPr lang="en-US" sz="2400" dirty="0"/>
              <a:t>Bridges are used to segment a bigger network to smaller </a:t>
            </a:r>
            <a:r>
              <a:rPr lang="en-US" sz="2400" dirty="0">
                <a:highlight>
                  <a:srgbClr val="00FF00"/>
                </a:highlight>
              </a:rPr>
              <a:t>segments</a:t>
            </a:r>
            <a:r>
              <a:rPr lang="en-US" sz="2400" dirty="0"/>
              <a:t>, where each segment is a small network.</a:t>
            </a:r>
          </a:p>
          <a:p>
            <a:pPr algn="just"/>
            <a:r>
              <a:rPr lang="en-US" sz="2400" dirty="0"/>
              <a:t>Bridge makes the decision whether to forward / discard the data to the other segment using the source and destination MAC addresses.</a:t>
            </a:r>
          </a:p>
          <a:p>
            <a:pPr algn="just"/>
            <a:r>
              <a:rPr lang="en-US" sz="2400" dirty="0"/>
              <a:t>Bridge usually have </a:t>
            </a:r>
            <a:r>
              <a:rPr lang="en-US" sz="2400" dirty="0">
                <a:highlight>
                  <a:srgbClr val="00FF00"/>
                </a:highlight>
              </a:rPr>
              <a:t>2 ports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Bridges are </a:t>
            </a:r>
            <a:r>
              <a:rPr lang="en-US" sz="2400" dirty="0">
                <a:highlight>
                  <a:srgbClr val="00FF00"/>
                </a:highlight>
              </a:rPr>
              <a:t>legacy technology</a:t>
            </a:r>
            <a:r>
              <a:rPr lang="en-US" sz="2400" dirty="0"/>
              <a:t> and replaced by Switches.</a:t>
            </a:r>
          </a:p>
          <a:p>
            <a:pPr algn="just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8B0C2-6D29-4767-A227-5472364B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5" y="2717914"/>
            <a:ext cx="5598692" cy="19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7B525-5746-4F4C-A56D-BE5D5BC8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5721739" cy="171907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Switches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57F865-1128-4B1A-B9D2-DDA3D6297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2243" y="0"/>
            <a:ext cx="4833652" cy="29873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25039-8037-40AB-9514-3AE45591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243" y="3164165"/>
            <a:ext cx="4892751" cy="363768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D6062C-0043-4B14-8C0C-90230F34370B}"/>
              </a:ext>
            </a:extLst>
          </p:cNvPr>
          <p:cNvSpPr txBox="1">
            <a:spLocks/>
          </p:cNvSpPr>
          <p:nvPr/>
        </p:nvSpPr>
        <p:spPr>
          <a:xfrm>
            <a:off x="630936" y="2717914"/>
            <a:ext cx="5975202" cy="4140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Switch can learn and remember MAC address of each host connected to it and store them in a </a:t>
            </a:r>
            <a:r>
              <a:rPr lang="en-US" sz="2400" dirty="0">
                <a:highlight>
                  <a:srgbClr val="00FF00"/>
                </a:highlight>
                <a:hlinkClick r:id="rId4"/>
              </a:rPr>
              <a:t>switch table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Switch is </a:t>
            </a:r>
            <a:r>
              <a:rPr lang="en-US" sz="2400" dirty="0">
                <a:highlight>
                  <a:srgbClr val="00FF00"/>
                </a:highlight>
              </a:rPr>
              <a:t>full-duplex</a:t>
            </a:r>
            <a:r>
              <a:rPr lang="en-US" sz="2400" dirty="0"/>
              <a:t>, i.e., it can send and receive data both at the same time.</a:t>
            </a:r>
          </a:p>
          <a:p>
            <a:pPr algn="just"/>
            <a:r>
              <a:rPr lang="en-US" sz="2400" dirty="0"/>
              <a:t>Switch has </a:t>
            </a:r>
            <a:r>
              <a:rPr lang="en-US" sz="2400" dirty="0">
                <a:highlight>
                  <a:srgbClr val="00FF00"/>
                </a:highlight>
              </a:rPr>
              <a:t>many ports</a:t>
            </a:r>
            <a:r>
              <a:rPr lang="en-US" sz="2400" dirty="0"/>
              <a:t> just like hubs and are connected by </a:t>
            </a:r>
            <a:r>
              <a:rPr lang="en-US" sz="2400" dirty="0">
                <a:hlinkClick r:id="rId5"/>
              </a:rPr>
              <a:t>ethernet cables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Switch saves network bandwidth by doing a lookup in its switch table and only forwarding data to the intended host.</a:t>
            </a:r>
          </a:p>
          <a:p>
            <a:pPr algn="just"/>
            <a:r>
              <a:rPr lang="en-US" sz="2400" dirty="0"/>
              <a:t>Other hosts cannot read unintended data, thereby improving security.</a:t>
            </a:r>
          </a:p>
        </p:txBody>
      </p:sp>
    </p:spTree>
    <p:extLst>
      <p:ext uri="{BB962C8B-B14F-4D97-AF65-F5344CB8AC3E}">
        <p14:creationId xmlns:p14="http://schemas.microsoft.com/office/powerpoint/2010/main" val="2713571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7B525-5746-4F4C-A56D-BE5D5BC8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5721739" cy="171907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Routers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3D9E61-ECDD-452A-9B57-573555F8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042" y="126086"/>
            <a:ext cx="5649929" cy="2900097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E41335A-6814-401B-94CD-A38CE7993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78" y="2807208"/>
            <a:ext cx="5027606" cy="405079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Hubs, Bridges and Switches are used to exchange data within a </a:t>
            </a:r>
            <a:r>
              <a:rPr lang="en-US" dirty="0">
                <a:highlight>
                  <a:srgbClr val="00FF00"/>
                </a:highlight>
              </a:rPr>
              <a:t>local network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To exchange data outside the network (internet) we need an IP address.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Bridges and Switches only understands MAC addresses.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Router is a device which forwards data based on an </a:t>
            </a:r>
            <a:r>
              <a:rPr lang="en-US" dirty="0">
                <a:highlight>
                  <a:srgbClr val="00FF00"/>
                </a:highlight>
              </a:rPr>
              <a:t>IP address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usually has </a:t>
            </a:r>
            <a:r>
              <a:rPr lang="en-US" dirty="0">
                <a:highlight>
                  <a:srgbClr val="00FF00"/>
                </a:highlight>
              </a:rPr>
              <a:t>2 ports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BB45B-0875-4F4E-9E03-4DC32796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42" y="3972186"/>
            <a:ext cx="5814848" cy="15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4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04E21-7040-41C5-BE3F-D7B53EB0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0"/>
            <a:ext cx="5655565" cy="235859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Networking basics – TCP protocol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1525F-1399-4CEF-948B-78404CFB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5141214" cy="4050792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Transmission Control Protocol (TCP) is the de-facto transport protocol of the internet.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a connection-oriented protocol, and a connection is established/destroyed only after a </a:t>
            </a:r>
            <a:r>
              <a:rPr lang="en-US" sz="2400" dirty="0">
                <a:highlight>
                  <a:srgbClr val="00FF00"/>
                </a:highlight>
                <a:hlinkClick r:id="rId2"/>
              </a:rPr>
              <a:t>3-way handshake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guarantees reliable transmission of data by –</a:t>
            </a:r>
          </a:p>
          <a:p>
            <a:pPr marL="457200" indent="-457200">
              <a:buAutoNum type="arabicPeriod"/>
            </a:pPr>
            <a:r>
              <a:rPr lang="en-US" sz="2400" dirty="0"/>
              <a:t>Acknowledgement (Using acknowledgment numbers)</a:t>
            </a:r>
          </a:p>
          <a:p>
            <a:pPr marL="457200" indent="-457200">
              <a:buAutoNum type="arabicPeriod"/>
            </a:pPr>
            <a:r>
              <a:rPr lang="en-US" sz="2400" dirty="0"/>
              <a:t>Sequencing (Using sequence numbers)</a:t>
            </a:r>
          </a:p>
          <a:p>
            <a:pPr marL="457200" indent="-457200">
              <a:buAutoNum type="arabicPeriod"/>
            </a:pPr>
            <a:r>
              <a:rPr lang="en-US" sz="2400" dirty="0"/>
              <a:t>Checksum (CRC to validate the data has been tampered or not)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48D55-388B-4BDC-8381-0D4A56F44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37" y="4688591"/>
            <a:ext cx="5210395" cy="8692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AC2AFE-8C01-4810-BE2F-2DB803508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62" y="2437436"/>
            <a:ext cx="5219920" cy="95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A93E40-F6A8-4DF1-BEF0-15ED1CE98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62" y="3576289"/>
            <a:ext cx="5210395" cy="9473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1B3FD1-468D-4343-B453-017C6572F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338" y="40401"/>
            <a:ext cx="5219920" cy="2226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245F90-189F-4FCC-A116-1538E7D2B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9862" y="5722771"/>
            <a:ext cx="5219919" cy="10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2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C8B4-72E9-481B-86C9-CD9234D5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338" y="0"/>
            <a:ext cx="9444037" cy="1690688"/>
          </a:xfrm>
        </p:spPr>
        <p:txBody>
          <a:bodyPr>
            <a:normAutofit/>
          </a:bodyPr>
          <a:lstStyle/>
          <a:p>
            <a:r>
              <a:rPr lang="en-US" sz="5400" b="1" dirty="0"/>
              <a:t>Networking basics – TCP protocol (continued)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6CD51-1084-4247-82FC-12FDD2C62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8" y="1690688"/>
            <a:ext cx="7780592" cy="49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70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2993</Words>
  <Application>Microsoft Office PowerPoint</Application>
  <PresentationFormat>Widescreen</PresentationFormat>
  <Paragraphs>333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Courier New</vt:lpstr>
      <vt:lpstr>wf_segoe-ui_normal</vt:lpstr>
      <vt:lpstr>Wingdings</vt:lpstr>
      <vt:lpstr>Office Theme</vt:lpstr>
      <vt:lpstr>Azure Virtual Machines</vt:lpstr>
      <vt:lpstr>Agenda</vt:lpstr>
      <vt:lpstr>Networking basics - Network Interface Card (NIC)</vt:lpstr>
      <vt:lpstr>Networking basics – Hub</vt:lpstr>
      <vt:lpstr>Networking basics – Bridges</vt:lpstr>
      <vt:lpstr>Networking basics – Switches</vt:lpstr>
      <vt:lpstr>Networking basics – Routers</vt:lpstr>
      <vt:lpstr>Networking basics – TCP protocol</vt:lpstr>
      <vt:lpstr>Networking basics – TCP protocol (continued)</vt:lpstr>
      <vt:lpstr>Networking basics – UDP protocol</vt:lpstr>
      <vt:lpstr>Networking basics – OSI Model</vt:lpstr>
      <vt:lpstr>PowerPoint Presentation</vt:lpstr>
      <vt:lpstr>Networking basics – TCP/IP Model</vt:lpstr>
      <vt:lpstr>Networking basics – Port Numbers</vt:lpstr>
      <vt:lpstr>Networking basics – MAC Address</vt:lpstr>
      <vt:lpstr>Networking basics – MAC Address (continued)</vt:lpstr>
      <vt:lpstr>Networking basics – IP Address</vt:lpstr>
      <vt:lpstr>Networking basics – Public v/s Private IP Addresses</vt:lpstr>
      <vt:lpstr>Networking basics – Public v/s Private IP Addresses (continued)</vt:lpstr>
      <vt:lpstr>Networking basics - Subnets</vt:lpstr>
      <vt:lpstr>Networking basics – Subnets (continued)</vt:lpstr>
      <vt:lpstr>Networking basics – Subnets (continued)</vt:lpstr>
      <vt:lpstr>Networking basics – Default Gateway</vt:lpstr>
      <vt:lpstr>Networking basics – DNS Working</vt:lpstr>
      <vt:lpstr>Virtual Machines Fundamentals</vt:lpstr>
      <vt:lpstr>Azure Infrastructure Overview – Fault Domain</vt:lpstr>
      <vt:lpstr>Azure Infrastructure Overview – Update Domain</vt:lpstr>
      <vt:lpstr>Azure Infrastructure Overview – Datacenters</vt:lpstr>
      <vt:lpstr>Azure Infrastructure Overview – Availability Zones</vt:lpstr>
      <vt:lpstr>Azure Infrastructure Overview – Availability Sets</vt:lpstr>
      <vt:lpstr>Azure Infrastructure Overview – Regions and Region Pairs</vt:lpstr>
      <vt:lpstr>Azure Virtual Machines</vt:lpstr>
      <vt:lpstr>       Azure Virtual Machines - Overview        </vt:lpstr>
      <vt:lpstr>Azure Virtual Machines – SKU and Pricing</vt:lpstr>
      <vt:lpstr>Azure Virtual Machines – Scale Sets</vt:lpstr>
      <vt:lpstr>Windows Server 2022 VM Creation Demo</vt:lpstr>
      <vt:lpstr>Ubuntu 20 LTS VM Creation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Virtual Machines</dc:title>
  <dc:creator>Mukherjee, Kunal</dc:creator>
  <cp:lastModifiedBy>Mukherjee, Kunal</cp:lastModifiedBy>
  <cp:revision>2</cp:revision>
  <dcterms:created xsi:type="dcterms:W3CDTF">2022-05-26T13:29:06Z</dcterms:created>
  <dcterms:modified xsi:type="dcterms:W3CDTF">2022-06-02T06:52:24Z</dcterms:modified>
</cp:coreProperties>
</file>